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6"/>
  </p:notesMasterIdLst>
  <p:handoutMasterIdLst>
    <p:handoutMasterId r:id="rId7"/>
  </p:handoutMasterIdLst>
  <p:sldIdLst>
    <p:sldId id="1033" r:id="rId5"/>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3120">
          <p15:clr>
            <a:srgbClr val="A4A3A4"/>
          </p15:clr>
        </p15:guide>
        <p15:guide id="3" pos="4934" userDrawn="1">
          <p15:clr>
            <a:srgbClr val="A4A3A4"/>
          </p15:clr>
        </p15:guide>
        <p15:guide id="4" pos="130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3DD9DE-339F-FF54-42E8-E2398D477FA3}" name="河野 恭彦 / KONO, Takahiko" initials="河T" userId="S::kono_takahiko_m7t@nra.go.jp::25fd7076-9f9f-4809-99a4-3ecdf7ff4e6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SR" initials="N" lastIdx="30" clrIdx="0">
    <p:extLst>
      <p:ext uri="{19B8F6BF-5375-455C-9EA6-DF929625EA0E}">
        <p15:presenceInfo xmlns:p15="http://schemas.microsoft.com/office/powerpoint/2012/main" userId="NS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7736"/>
    <a:srgbClr val="F79646"/>
    <a:srgbClr val="FFFFCC"/>
    <a:srgbClr val="385D8A"/>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231" y="45"/>
      </p:cViewPr>
      <p:guideLst>
        <p:guide orient="horz" pos="2296"/>
        <p:guide pos="3120"/>
        <p:guide pos="4934"/>
        <p:guide pos="1306"/>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1DE50F-DDD7-4B9C-BFE1-78D9AB57089B}" type="doc">
      <dgm:prSet loTypeId="urn:microsoft.com/office/officeart/2005/8/layout/hList7" loCatId="picture" qsTypeId="urn:microsoft.com/office/officeart/2005/8/quickstyle/simple3" qsCatId="simple" csTypeId="urn:microsoft.com/office/officeart/2005/8/colors/accent1_2" csCatId="accent1" phldr="1"/>
      <dgm:spPr/>
      <dgm:t>
        <a:bodyPr/>
        <a:lstStyle/>
        <a:p>
          <a:endParaRPr kumimoji="1" lang="ja-JP" altLang="en-US"/>
        </a:p>
      </dgm:t>
    </dgm:pt>
    <dgm:pt modelId="{2E310F65-B147-4989-9808-A20158676DD7}">
      <dgm:prSet phldrT="[テキスト]" custT="1"/>
      <dgm:spPr/>
      <dgm:t>
        <a:bodyPr/>
        <a:lstStyle/>
        <a:p>
          <a:r>
            <a:rPr kumimoji="1" lang="ja-JP" altLang="en-US" sz="1600" b="1">
              <a:latin typeface="Meiryo UI" panose="020B0604030504040204" pitchFamily="50" charset="-128"/>
              <a:ea typeface="Meiryo UI" panose="020B0604030504040204" pitchFamily="50" charset="-128"/>
            </a:rPr>
            <a:t>緊急時</a:t>
          </a:r>
          <a:endParaRPr kumimoji="1" lang="en-US" altLang="ja-JP" sz="1600" b="1">
            <a:latin typeface="Meiryo UI" panose="020B0604030504040204" pitchFamily="50" charset="-128"/>
            <a:ea typeface="Meiryo UI" panose="020B0604030504040204" pitchFamily="50" charset="-128"/>
          </a:endParaRPr>
        </a:p>
        <a:p>
          <a:r>
            <a:rPr kumimoji="1" lang="ja-JP" altLang="en-US" sz="1200" b="1">
              <a:latin typeface="Meiryo UI" panose="020B0604030504040204" pitchFamily="50" charset="-128"/>
              <a:ea typeface="Meiryo UI" panose="020B0604030504040204" pitchFamily="50" charset="-128"/>
            </a:rPr>
            <a:t>原子力施設周辺等における緊急時モニタリング体制の充実</a:t>
          </a:r>
          <a:endParaRPr kumimoji="1" lang="ja-JP" altLang="en-US" sz="1200"/>
        </a:p>
      </dgm:t>
    </dgm:pt>
    <dgm:pt modelId="{3C151AA7-4D1C-4270-AEEE-C65DB9F72150}" type="parTrans" cxnId="{BABF3A27-7507-4CD6-919E-658DCA866326}">
      <dgm:prSet/>
      <dgm:spPr/>
      <dgm:t>
        <a:bodyPr/>
        <a:lstStyle/>
        <a:p>
          <a:endParaRPr kumimoji="1" lang="ja-JP" altLang="en-US"/>
        </a:p>
      </dgm:t>
    </dgm:pt>
    <dgm:pt modelId="{E50C897D-81DC-4350-BE91-8C1376A56E0C}" type="sibTrans" cxnId="{BABF3A27-7507-4CD6-919E-658DCA866326}">
      <dgm:prSet/>
      <dgm:spPr/>
      <dgm:t>
        <a:bodyPr/>
        <a:lstStyle/>
        <a:p>
          <a:endParaRPr kumimoji="1" lang="ja-JP" altLang="en-US"/>
        </a:p>
      </dgm:t>
    </dgm:pt>
    <dgm:pt modelId="{AA34C082-AB77-4AB3-920B-CC5C9BADC469}">
      <dgm:prSet custT="1"/>
      <dgm:spPr/>
      <dgm:t>
        <a:bodyPr/>
        <a:lstStyle/>
        <a:p>
          <a:r>
            <a:rPr lang="ja-JP" altLang="en-US" sz="1600" b="1">
              <a:latin typeface="Meiryo UI" panose="020B0604030504040204" pitchFamily="50" charset="-128"/>
              <a:ea typeface="Meiryo UI" panose="020B0604030504040204" pitchFamily="50" charset="-128"/>
            </a:rPr>
            <a:t>平常時</a:t>
          </a:r>
          <a:endParaRPr lang="en-US" altLang="ja-JP" sz="1600" b="1">
            <a:latin typeface="Meiryo UI" panose="020B0604030504040204" pitchFamily="50" charset="-128"/>
            <a:ea typeface="Meiryo UI" panose="020B0604030504040204" pitchFamily="50" charset="-128"/>
          </a:endParaRPr>
        </a:p>
        <a:p>
          <a:r>
            <a:rPr lang="ja-JP" altLang="en-US" sz="1200" b="1">
              <a:latin typeface="Meiryo UI" panose="020B0604030504040204" pitchFamily="50" charset="-128"/>
              <a:ea typeface="Meiryo UI" panose="020B0604030504040204" pitchFamily="50" charset="-128"/>
            </a:rPr>
            <a:t>全国の環境中の放射線等の測定</a:t>
          </a:r>
          <a:endParaRPr lang="en-US" altLang="ja-JP" sz="1200" b="1">
            <a:latin typeface="Meiryo UI" panose="020B0604030504040204" pitchFamily="50" charset="-128"/>
            <a:ea typeface="Meiryo UI" panose="020B0604030504040204" pitchFamily="50" charset="-128"/>
          </a:endParaRPr>
        </a:p>
      </dgm:t>
    </dgm:pt>
    <dgm:pt modelId="{E4AFD6BC-A2C5-4A5A-AEEF-4CD0292F8DB0}" type="parTrans" cxnId="{5102D759-20F9-4CF5-AAFD-00307A2F2B5D}">
      <dgm:prSet/>
      <dgm:spPr/>
      <dgm:t>
        <a:bodyPr/>
        <a:lstStyle/>
        <a:p>
          <a:endParaRPr kumimoji="1" lang="ja-JP" altLang="en-US"/>
        </a:p>
      </dgm:t>
    </dgm:pt>
    <dgm:pt modelId="{DBACB2A7-9C11-4F72-A7A7-EE88520C2414}" type="sibTrans" cxnId="{5102D759-20F9-4CF5-AAFD-00307A2F2B5D}">
      <dgm:prSet/>
      <dgm:spPr/>
      <dgm:t>
        <a:bodyPr/>
        <a:lstStyle/>
        <a:p>
          <a:endParaRPr kumimoji="1" lang="ja-JP" altLang="en-US"/>
        </a:p>
      </dgm:t>
    </dgm:pt>
    <dgm:pt modelId="{E2F710C0-D317-47AE-986C-49083EE42DDC}">
      <dgm:prSet custT="1"/>
      <dgm:spPr/>
      <dgm:t>
        <a:bodyPr/>
        <a:lstStyle/>
        <a:p>
          <a:endParaRPr lang="en-US" altLang="ja-JP" sz="1600" b="1">
            <a:latin typeface="Meiryo UI" panose="020B0604030504040204" pitchFamily="50" charset="-128"/>
            <a:ea typeface="Meiryo UI" panose="020B0604030504040204" pitchFamily="50" charset="-128"/>
          </a:endParaRPr>
        </a:p>
        <a:p>
          <a:r>
            <a:rPr lang="ja-JP" altLang="en-US" sz="1600" b="1">
              <a:latin typeface="Meiryo UI" panose="020B0604030504040204" pitchFamily="50" charset="-128"/>
              <a:ea typeface="Meiryo UI" panose="020B0604030504040204" pitchFamily="50" charset="-128"/>
            </a:rPr>
            <a:t>福島</a:t>
          </a:r>
          <a:endParaRPr lang="en-US" altLang="ja-JP" sz="1600" b="1">
            <a:latin typeface="Meiryo UI" panose="020B0604030504040204" pitchFamily="50" charset="-128"/>
            <a:ea typeface="Meiryo UI" panose="020B0604030504040204" pitchFamily="50" charset="-128"/>
          </a:endParaRPr>
        </a:p>
        <a:p>
          <a:r>
            <a:rPr lang="ja-JP" altLang="en-US" sz="1200" b="1">
              <a:latin typeface="Meiryo UI" panose="020B0604030504040204" pitchFamily="50" charset="-128"/>
              <a:ea typeface="Meiryo UI" panose="020B0604030504040204" pitchFamily="50" charset="-128"/>
            </a:rPr>
            <a:t>東京電力福島第一原子力発電所事故後の対応における陸域・海域の放射線モニタリングの実施</a:t>
          </a:r>
          <a:endParaRPr lang="en-US" altLang="ja-JP" sz="1200" b="1">
            <a:latin typeface="Meiryo UI" panose="020B0604030504040204" pitchFamily="50" charset="-128"/>
            <a:ea typeface="Meiryo UI" panose="020B0604030504040204" pitchFamily="50" charset="-128"/>
          </a:endParaRPr>
        </a:p>
      </dgm:t>
    </dgm:pt>
    <dgm:pt modelId="{60B53845-12DA-48CC-8787-10EEE772B259}" type="parTrans" cxnId="{7BEE04B6-0846-45F5-AB9F-9AC2EB66A647}">
      <dgm:prSet/>
      <dgm:spPr/>
      <dgm:t>
        <a:bodyPr/>
        <a:lstStyle/>
        <a:p>
          <a:endParaRPr kumimoji="1" lang="ja-JP" altLang="en-US"/>
        </a:p>
      </dgm:t>
    </dgm:pt>
    <dgm:pt modelId="{C610F100-2017-4E26-828E-23D71D99B12C}" type="sibTrans" cxnId="{7BEE04B6-0846-45F5-AB9F-9AC2EB66A647}">
      <dgm:prSet/>
      <dgm:spPr/>
      <dgm:t>
        <a:bodyPr/>
        <a:lstStyle/>
        <a:p>
          <a:endParaRPr kumimoji="1" lang="ja-JP" altLang="en-US"/>
        </a:p>
      </dgm:t>
    </dgm:pt>
    <dgm:pt modelId="{78C80680-C9BA-4C41-AA7A-F56243F34A70}">
      <dgm:prSet custT="1"/>
      <dgm:spPr/>
      <dgm:t>
        <a:bodyPr/>
        <a:lstStyle/>
        <a:p>
          <a:r>
            <a:rPr kumimoji="1" lang="ja-JP" altLang="en-US" sz="1600" b="1">
              <a:latin typeface="Meiryo UI" panose="020B0604030504040204" pitchFamily="50" charset="-128"/>
              <a:ea typeface="Meiryo UI" panose="020B0604030504040204" pitchFamily="50" charset="-128"/>
            </a:rPr>
            <a:t>原子力艦</a:t>
          </a:r>
          <a:endParaRPr kumimoji="1" lang="en-US" altLang="ja-JP" sz="1600" b="1">
            <a:latin typeface="Meiryo UI" panose="020B0604030504040204" pitchFamily="50" charset="-128"/>
            <a:ea typeface="Meiryo UI" panose="020B0604030504040204" pitchFamily="50" charset="-128"/>
          </a:endParaRPr>
        </a:p>
        <a:p>
          <a:r>
            <a:rPr kumimoji="1" lang="ja-JP" altLang="en-US" sz="1200" b="1">
              <a:latin typeface="Meiryo UI" panose="020B0604030504040204" pitchFamily="50" charset="-128"/>
              <a:ea typeface="Meiryo UI" panose="020B0604030504040204" pitchFamily="50" charset="-128"/>
            </a:rPr>
            <a:t>原子力艦寄港地の放射線モニタリング</a:t>
          </a:r>
          <a:endParaRPr kumimoji="1" lang="en-US" altLang="ja-JP" sz="1200" b="1">
            <a:latin typeface="Meiryo UI" panose="020B0604030504040204" pitchFamily="50" charset="-128"/>
            <a:ea typeface="Meiryo UI" panose="020B0604030504040204" pitchFamily="50" charset="-128"/>
          </a:endParaRPr>
        </a:p>
      </dgm:t>
    </dgm:pt>
    <dgm:pt modelId="{08FF1FB9-9054-4FB9-83C7-5E4237B4033A}" type="parTrans" cxnId="{D6FC4177-2385-4376-B78E-95EF151CD1A2}">
      <dgm:prSet/>
      <dgm:spPr/>
      <dgm:t>
        <a:bodyPr/>
        <a:lstStyle/>
        <a:p>
          <a:endParaRPr kumimoji="1" lang="ja-JP" altLang="en-US"/>
        </a:p>
      </dgm:t>
    </dgm:pt>
    <dgm:pt modelId="{C2AF07BB-F508-4FBC-B91B-ECBA15BF4FFC}" type="sibTrans" cxnId="{D6FC4177-2385-4376-B78E-95EF151CD1A2}">
      <dgm:prSet/>
      <dgm:spPr/>
      <dgm:t>
        <a:bodyPr/>
        <a:lstStyle/>
        <a:p>
          <a:endParaRPr kumimoji="1" lang="ja-JP" altLang="en-US"/>
        </a:p>
      </dgm:t>
    </dgm:pt>
    <dgm:pt modelId="{D06AC85F-35C9-4E57-AC92-C1C2253523ED}">
      <dgm:prSet custT="1"/>
      <dgm:spPr/>
      <dgm:t>
        <a:bodyPr/>
        <a:lstStyle/>
        <a:p>
          <a:r>
            <a:rPr lang="ja-JP" altLang="en-US" sz="1600" b="1">
              <a:latin typeface="Meiryo UI" panose="020B0604030504040204" pitchFamily="50" charset="-128"/>
              <a:ea typeface="Meiryo UI" panose="020B0604030504040204" pitchFamily="50" charset="-128"/>
            </a:rPr>
            <a:t>モニタリング　　技術</a:t>
          </a:r>
          <a:endParaRPr lang="en-US" altLang="ja-JP" sz="1600" b="1">
            <a:latin typeface="Meiryo UI" panose="020B0604030504040204" pitchFamily="50" charset="-128"/>
            <a:ea typeface="Meiryo UI" panose="020B0604030504040204" pitchFamily="50" charset="-128"/>
          </a:endParaRPr>
        </a:p>
        <a:p>
          <a:r>
            <a:rPr lang="ja-JP" altLang="en-US" sz="1200" b="1">
              <a:latin typeface="Meiryo UI" panose="020B0604030504040204" pitchFamily="50" charset="-128"/>
              <a:ea typeface="Meiryo UI" panose="020B0604030504040204" pitchFamily="50" charset="-128"/>
            </a:rPr>
            <a:t>モニタリングの技術的事項の検討　</a:t>
          </a:r>
          <a:endParaRPr kumimoji="1" lang="en-US" altLang="ja-JP" sz="1200" b="1">
            <a:latin typeface="Meiryo UI" panose="020B0604030504040204" pitchFamily="50" charset="-128"/>
            <a:ea typeface="Meiryo UI" panose="020B0604030504040204" pitchFamily="50" charset="-128"/>
          </a:endParaRPr>
        </a:p>
      </dgm:t>
    </dgm:pt>
    <dgm:pt modelId="{8BA6E29A-2586-41C6-9A74-F70FA124B77D}" type="parTrans" cxnId="{EF6BE712-FA70-4FD0-85F5-ABE2FA657B0F}">
      <dgm:prSet/>
      <dgm:spPr/>
      <dgm:t>
        <a:bodyPr/>
        <a:lstStyle/>
        <a:p>
          <a:endParaRPr kumimoji="1" lang="ja-JP" altLang="en-US"/>
        </a:p>
      </dgm:t>
    </dgm:pt>
    <dgm:pt modelId="{69A7E04E-087F-4B0D-831C-F51903E7092B}" type="sibTrans" cxnId="{EF6BE712-FA70-4FD0-85F5-ABE2FA657B0F}">
      <dgm:prSet/>
      <dgm:spPr/>
      <dgm:t>
        <a:bodyPr/>
        <a:lstStyle/>
        <a:p>
          <a:endParaRPr kumimoji="1" lang="ja-JP" altLang="en-US"/>
        </a:p>
      </dgm:t>
    </dgm:pt>
    <dgm:pt modelId="{84801FC5-8483-4983-8053-24F197886A92}">
      <dgm:prSet custT="1"/>
      <dgm:spPr/>
      <dgm:t>
        <a:bodyPr/>
        <a:lstStyle/>
        <a:p>
          <a:r>
            <a:rPr lang="ja-JP" sz="1600" b="1" dirty="0"/>
            <a:t>環境放射線モニタリングに係る</a:t>
          </a:r>
          <a:r>
            <a:rPr lang="en-US" sz="1600" b="1" dirty="0"/>
            <a:t>W</a:t>
          </a:r>
          <a:r>
            <a:rPr lang="ja-JP" sz="1600" b="1" dirty="0"/>
            <a:t>ｅｂシステム</a:t>
          </a:r>
          <a:endParaRPr kumimoji="1" lang="en-US" altLang="ja-JP" sz="16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放射線モニタリング情報共有・公表システム</a:t>
          </a:r>
          <a:endParaRPr kumimoji="1" lang="en-US" altLang="ja-JP" sz="1200" b="1" dirty="0">
            <a:latin typeface="Meiryo UI" panose="020B0604030504040204" pitchFamily="50" charset="-128"/>
            <a:ea typeface="Meiryo UI" panose="020B0604030504040204" pitchFamily="50" charset="-128"/>
          </a:endParaRPr>
        </a:p>
      </dgm:t>
    </dgm:pt>
    <dgm:pt modelId="{8766D566-7D9D-4887-A994-B3D57B1A0D03}" type="parTrans" cxnId="{63232E1C-B7D0-48F4-920F-62BAEC0C99A9}">
      <dgm:prSet/>
      <dgm:spPr/>
      <dgm:t>
        <a:bodyPr/>
        <a:lstStyle/>
        <a:p>
          <a:endParaRPr kumimoji="1" lang="ja-JP" altLang="en-US"/>
        </a:p>
      </dgm:t>
    </dgm:pt>
    <dgm:pt modelId="{1E05BD66-13BD-473B-885B-9DC9B4D68584}" type="sibTrans" cxnId="{63232E1C-B7D0-48F4-920F-62BAEC0C99A9}">
      <dgm:prSet/>
      <dgm:spPr/>
      <dgm:t>
        <a:bodyPr/>
        <a:lstStyle/>
        <a:p>
          <a:endParaRPr kumimoji="1" lang="ja-JP" altLang="en-US"/>
        </a:p>
      </dgm:t>
    </dgm:pt>
    <dgm:pt modelId="{82AE51E0-0CC8-4F02-A37A-ADBE3A55F571}" type="pres">
      <dgm:prSet presAssocID="{931DE50F-DDD7-4B9C-BFE1-78D9AB57089B}" presName="Name0" presStyleCnt="0">
        <dgm:presLayoutVars>
          <dgm:dir/>
          <dgm:resizeHandles val="exact"/>
        </dgm:presLayoutVars>
      </dgm:prSet>
      <dgm:spPr/>
    </dgm:pt>
    <dgm:pt modelId="{849B473C-F96F-4C7B-B9CF-789D1ACA65B2}" type="pres">
      <dgm:prSet presAssocID="{931DE50F-DDD7-4B9C-BFE1-78D9AB57089B}" presName="fgShape" presStyleLbl="fgShp" presStyleIdx="0" presStyleCnt="1" custLinFactNeighborX="-851" custLinFactNeighborY="16289"/>
      <dgm:spPr/>
    </dgm:pt>
    <dgm:pt modelId="{F4A3FFAB-C702-4A89-945E-49C98611E0A3}" type="pres">
      <dgm:prSet presAssocID="{931DE50F-DDD7-4B9C-BFE1-78D9AB57089B}" presName="linComp" presStyleCnt="0"/>
      <dgm:spPr/>
    </dgm:pt>
    <dgm:pt modelId="{F7E0ADDB-4C3E-46AF-8353-DB2931A54ACC}" type="pres">
      <dgm:prSet presAssocID="{2E310F65-B147-4989-9808-A20158676DD7}" presName="compNode" presStyleCnt="0"/>
      <dgm:spPr/>
    </dgm:pt>
    <dgm:pt modelId="{07FD1F1F-7A4D-49F9-926A-39942984BE77}" type="pres">
      <dgm:prSet presAssocID="{2E310F65-B147-4989-9808-A20158676DD7}" presName="bkgdShape" presStyleLbl="node1" presStyleIdx="0" presStyleCnt="6"/>
      <dgm:spPr/>
    </dgm:pt>
    <dgm:pt modelId="{80B65F70-5427-448C-B598-8C0AF91D8B4D}" type="pres">
      <dgm:prSet presAssocID="{2E310F65-B147-4989-9808-A20158676DD7}" presName="nodeTx" presStyleLbl="node1" presStyleIdx="0" presStyleCnt="6">
        <dgm:presLayoutVars>
          <dgm:bulletEnabled val="1"/>
        </dgm:presLayoutVars>
      </dgm:prSet>
      <dgm:spPr/>
    </dgm:pt>
    <dgm:pt modelId="{1A376CFC-5FD6-4F60-A2A9-6AD627635DD2}" type="pres">
      <dgm:prSet presAssocID="{2E310F65-B147-4989-9808-A20158676DD7}" presName="invisiNode" presStyleLbl="node1" presStyleIdx="0" presStyleCnt="6"/>
      <dgm:spPr/>
    </dgm:pt>
    <dgm:pt modelId="{32F436FC-8C8C-4E58-B125-CC7C8FEF1F55}" type="pres">
      <dgm:prSet presAssocID="{2E310F65-B147-4989-9808-A20158676DD7}" presName="imagNode" presStyleLbl="fgImgPlace1" presStyleIdx="0" presStyleCnt="6"/>
      <dgm:spPr>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pt>
    <dgm:pt modelId="{1EA0B505-6991-4194-BCD1-65548BF2C161}" type="pres">
      <dgm:prSet presAssocID="{E50C897D-81DC-4350-BE91-8C1376A56E0C}" presName="sibTrans" presStyleLbl="sibTrans2D1" presStyleIdx="0" presStyleCnt="0"/>
      <dgm:spPr/>
    </dgm:pt>
    <dgm:pt modelId="{7A2826D7-6080-4DDF-8750-AD2CD48B2DD4}" type="pres">
      <dgm:prSet presAssocID="{AA34C082-AB77-4AB3-920B-CC5C9BADC469}" presName="compNode" presStyleCnt="0"/>
      <dgm:spPr/>
    </dgm:pt>
    <dgm:pt modelId="{68806D79-3FD4-4DF1-8DB9-0E037EE0258D}" type="pres">
      <dgm:prSet presAssocID="{AA34C082-AB77-4AB3-920B-CC5C9BADC469}" presName="bkgdShape" presStyleLbl="node1" presStyleIdx="1" presStyleCnt="6"/>
      <dgm:spPr/>
    </dgm:pt>
    <dgm:pt modelId="{F48BAB27-2106-4964-B5AD-E7737E7B0AE5}" type="pres">
      <dgm:prSet presAssocID="{AA34C082-AB77-4AB3-920B-CC5C9BADC469}" presName="nodeTx" presStyleLbl="node1" presStyleIdx="1" presStyleCnt="6">
        <dgm:presLayoutVars>
          <dgm:bulletEnabled val="1"/>
        </dgm:presLayoutVars>
      </dgm:prSet>
      <dgm:spPr/>
    </dgm:pt>
    <dgm:pt modelId="{79AD6ED5-EEEE-41BB-A2D3-7FFFD854EC23}" type="pres">
      <dgm:prSet presAssocID="{AA34C082-AB77-4AB3-920B-CC5C9BADC469}" presName="invisiNode" presStyleLbl="node1" presStyleIdx="1" presStyleCnt="6"/>
      <dgm:spPr/>
    </dgm:pt>
    <dgm:pt modelId="{C5AEC33F-6A61-4094-91E4-F4B945A1F5BD}" type="pres">
      <dgm:prSet presAssocID="{AA34C082-AB77-4AB3-920B-CC5C9BADC469}" presName="imagNode" presStyleLbl="fgImgPlace1" presStyleIdx="1" presStyleCnt="6" custLinFactNeighborX="2587" custLinFactNeighborY="-2070"/>
      <dgm:spPr>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dgm:spPr>
    </dgm:pt>
    <dgm:pt modelId="{81C87306-228C-4AD9-9C26-70FACBD3123A}" type="pres">
      <dgm:prSet presAssocID="{DBACB2A7-9C11-4F72-A7A7-EE88520C2414}" presName="sibTrans" presStyleLbl="sibTrans2D1" presStyleIdx="0" presStyleCnt="0"/>
      <dgm:spPr/>
    </dgm:pt>
    <dgm:pt modelId="{C831DFEE-482B-4F20-9C95-59346BF4A2BD}" type="pres">
      <dgm:prSet presAssocID="{E2F710C0-D317-47AE-986C-49083EE42DDC}" presName="compNode" presStyleCnt="0"/>
      <dgm:spPr/>
    </dgm:pt>
    <dgm:pt modelId="{643C2EF5-B353-4EE8-B6D2-137FF9C44CCB}" type="pres">
      <dgm:prSet presAssocID="{E2F710C0-D317-47AE-986C-49083EE42DDC}" presName="bkgdShape" presStyleLbl="node1" presStyleIdx="2" presStyleCnt="6"/>
      <dgm:spPr/>
    </dgm:pt>
    <dgm:pt modelId="{8026557F-7F3B-4DDC-AE8E-1F3837B43C5D}" type="pres">
      <dgm:prSet presAssocID="{E2F710C0-D317-47AE-986C-49083EE42DDC}" presName="nodeTx" presStyleLbl="node1" presStyleIdx="2" presStyleCnt="6">
        <dgm:presLayoutVars>
          <dgm:bulletEnabled val="1"/>
        </dgm:presLayoutVars>
      </dgm:prSet>
      <dgm:spPr/>
    </dgm:pt>
    <dgm:pt modelId="{E1150D50-1449-41F1-800A-CF7E1A651CBB}" type="pres">
      <dgm:prSet presAssocID="{E2F710C0-D317-47AE-986C-49083EE42DDC}" presName="invisiNode" presStyleLbl="node1" presStyleIdx="2" presStyleCnt="6"/>
      <dgm:spPr/>
    </dgm:pt>
    <dgm:pt modelId="{7915246A-A354-43D8-B5ED-193A3305AB05}" type="pres">
      <dgm:prSet presAssocID="{E2F710C0-D317-47AE-986C-49083EE42DDC}" presName="imagNode" presStyleLbl="fgImgPlace1" presStyleIdx="2" presStyleCnt="6"/>
      <dgm:spPr>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dgm:spPr>
    </dgm:pt>
    <dgm:pt modelId="{086A6156-733C-41ED-9838-4745CECF563F}" type="pres">
      <dgm:prSet presAssocID="{C610F100-2017-4E26-828E-23D71D99B12C}" presName="sibTrans" presStyleLbl="sibTrans2D1" presStyleIdx="0" presStyleCnt="0"/>
      <dgm:spPr/>
    </dgm:pt>
    <dgm:pt modelId="{A7C583DE-E5CF-43C1-AD40-F261887953CA}" type="pres">
      <dgm:prSet presAssocID="{78C80680-C9BA-4C41-AA7A-F56243F34A70}" presName="compNode" presStyleCnt="0"/>
      <dgm:spPr/>
    </dgm:pt>
    <dgm:pt modelId="{D3F1C98E-809E-4A2F-9FCD-0142886C739B}" type="pres">
      <dgm:prSet presAssocID="{78C80680-C9BA-4C41-AA7A-F56243F34A70}" presName="bkgdShape" presStyleLbl="node1" presStyleIdx="3" presStyleCnt="6"/>
      <dgm:spPr/>
    </dgm:pt>
    <dgm:pt modelId="{5F6D966C-23EC-4E20-91EF-CBBC0BDAF77A}" type="pres">
      <dgm:prSet presAssocID="{78C80680-C9BA-4C41-AA7A-F56243F34A70}" presName="nodeTx" presStyleLbl="node1" presStyleIdx="3" presStyleCnt="6">
        <dgm:presLayoutVars>
          <dgm:bulletEnabled val="1"/>
        </dgm:presLayoutVars>
      </dgm:prSet>
      <dgm:spPr/>
    </dgm:pt>
    <dgm:pt modelId="{C8905BFE-93A4-4BC7-8556-3DFEEC36B404}" type="pres">
      <dgm:prSet presAssocID="{78C80680-C9BA-4C41-AA7A-F56243F34A70}" presName="invisiNode" presStyleLbl="node1" presStyleIdx="3" presStyleCnt="6"/>
      <dgm:spPr/>
    </dgm:pt>
    <dgm:pt modelId="{E7BB549B-B8FF-470D-9315-C56690099730}" type="pres">
      <dgm:prSet presAssocID="{78C80680-C9BA-4C41-AA7A-F56243F34A70}" presName="imagNode" presStyleLbl="fgImgPlace1" presStyleIdx="3" presStyleCnt="6"/>
      <dgm:spPr>
        <a:blipFill rotWithShape="1">
          <a:blip xmlns:r="http://schemas.openxmlformats.org/officeDocument/2006/relationships" r:embed="rId4"/>
          <a:stretch>
            <a:fillRect/>
          </a:stretch>
        </a:blipFill>
      </dgm:spPr>
    </dgm:pt>
    <dgm:pt modelId="{8E40D233-A341-4DC4-BE03-98DD3A427FA7}" type="pres">
      <dgm:prSet presAssocID="{C2AF07BB-F508-4FBC-B91B-ECBA15BF4FFC}" presName="sibTrans" presStyleLbl="sibTrans2D1" presStyleIdx="0" presStyleCnt="0"/>
      <dgm:spPr/>
    </dgm:pt>
    <dgm:pt modelId="{0519DED8-A1BD-4F85-9638-84A7F69231D7}" type="pres">
      <dgm:prSet presAssocID="{84801FC5-8483-4983-8053-24F197886A92}" presName="compNode" presStyleCnt="0"/>
      <dgm:spPr/>
    </dgm:pt>
    <dgm:pt modelId="{14ED8AC5-9FA9-46EC-A434-103438AA0C4B}" type="pres">
      <dgm:prSet presAssocID="{84801FC5-8483-4983-8053-24F197886A92}" presName="bkgdShape" presStyleLbl="node1" presStyleIdx="4" presStyleCnt="6"/>
      <dgm:spPr/>
    </dgm:pt>
    <dgm:pt modelId="{2F2B6F9F-3938-4398-A8BB-79CE2180A82D}" type="pres">
      <dgm:prSet presAssocID="{84801FC5-8483-4983-8053-24F197886A92}" presName="nodeTx" presStyleLbl="node1" presStyleIdx="4" presStyleCnt="6">
        <dgm:presLayoutVars>
          <dgm:bulletEnabled val="1"/>
        </dgm:presLayoutVars>
      </dgm:prSet>
      <dgm:spPr/>
    </dgm:pt>
    <dgm:pt modelId="{1AA0A04D-90B3-4F05-865C-DDE2CF7896A0}" type="pres">
      <dgm:prSet presAssocID="{84801FC5-8483-4983-8053-24F197886A92}" presName="invisiNode" presStyleLbl="node1" presStyleIdx="4" presStyleCnt="6"/>
      <dgm:spPr/>
    </dgm:pt>
    <dgm:pt modelId="{AE630A56-BE01-459F-99FE-E70A55A25F88}" type="pres">
      <dgm:prSet presAssocID="{84801FC5-8483-4983-8053-24F197886A92}" presName="imagNode" presStyleLbl="fgImgPlace1" presStyleIdx="4" presStyleCnt="6"/>
      <dgm:spPr>
        <a:blipFill rotWithShape="1">
          <a:blip xmlns:r="http://schemas.openxmlformats.org/officeDocument/2006/relationships" r:embed="rId5" cstate="email">
            <a:extLst>
              <a:ext uri="{28A0092B-C50C-407E-A947-70E740481C1C}">
                <a14:useLocalDpi xmlns:a14="http://schemas.microsoft.com/office/drawing/2010/main"/>
              </a:ext>
            </a:extLst>
          </a:blip>
          <a:stretch>
            <a:fillRect/>
          </a:stretch>
        </a:blipFill>
      </dgm:spPr>
    </dgm:pt>
    <dgm:pt modelId="{DFE60FF0-FEC7-4A45-8595-44715CAE5350}" type="pres">
      <dgm:prSet presAssocID="{1E05BD66-13BD-473B-885B-9DC9B4D68584}" presName="sibTrans" presStyleLbl="sibTrans2D1" presStyleIdx="0" presStyleCnt="0"/>
      <dgm:spPr/>
    </dgm:pt>
    <dgm:pt modelId="{CEE143CD-4693-4F74-A291-89780E38C10C}" type="pres">
      <dgm:prSet presAssocID="{D06AC85F-35C9-4E57-AC92-C1C2253523ED}" presName="compNode" presStyleCnt="0"/>
      <dgm:spPr/>
    </dgm:pt>
    <dgm:pt modelId="{69CE20E2-F6E1-4B5F-AFE9-96E50E29EDA1}" type="pres">
      <dgm:prSet presAssocID="{D06AC85F-35C9-4E57-AC92-C1C2253523ED}" presName="bkgdShape" presStyleLbl="node1" presStyleIdx="5" presStyleCnt="6" custLinFactNeighborX="59143" custLinFactNeighborY="2264"/>
      <dgm:spPr/>
    </dgm:pt>
    <dgm:pt modelId="{AC269FC8-F36E-478E-B348-61838D580517}" type="pres">
      <dgm:prSet presAssocID="{D06AC85F-35C9-4E57-AC92-C1C2253523ED}" presName="nodeTx" presStyleLbl="node1" presStyleIdx="5" presStyleCnt="6">
        <dgm:presLayoutVars>
          <dgm:bulletEnabled val="1"/>
        </dgm:presLayoutVars>
      </dgm:prSet>
      <dgm:spPr/>
    </dgm:pt>
    <dgm:pt modelId="{2B269FDE-7E21-4E74-9CA6-DA0620AAA953}" type="pres">
      <dgm:prSet presAssocID="{D06AC85F-35C9-4E57-AC92-C1C2253523ED}" presName="invisiNode" presStyleLbl="node1" presStyleIdx="5" presStyleCnt="6"/>
      <dgm:spPr/>
    </dgm:pt>
    <dgm:pt modelId="{A30C8C51-D517-44A3-AC25-91D7E41C23CD}" type="pres">
      <dgm:prSet presAssocID="{D06AC85F-35C9-4E57-AC92-C1C2253523ED}" presName="imagNode" presStyleLbl="fgImgPlace1" presStyleIdx="5" presStyleCnt="6"/>
      <dgm:spPr>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dgm:spPr>
    </dgm:pt>
  </dgm:ptLst>
  <dgm:cxnLst>
    <dgm:cxn modelId="{A7E64204-92E6-444A-84A7-7A708CD9FDAD}" type="presOf" srcId="{84801FC5-8483-4983-8053-24F197886A92}" destId="{14ED8AC5-9FA9-46EC-A434-103438AA0C4B}" srcOrd="0" destOrd="0" presId="urn:microsoft.com/office/officeart/2005/8/layout/hList7"/>
    <dgm:cxn modelId="{A216580C-4C0D-4379-8A39-167362594018}" type="presOf" srcId="{84801FC5-8483-4983-8053-24F197886A92}" destId="{2F2B6F9F-3938-4398-A8BB-79CE2180A82D}" srcOrd="1" destOrd="0" presId="urn:microsoft.com/office/officeart/2005/8/layout/hList7"/>
    <dgm:cxn modelId="{F837F611-201F-4D43-A395-0BE7F650B105}" type="presOf" srcId="{2E310F65-B147-4989-9808-A20158676DD7}" destId="{80B65F70-5427-448C-B598-8C0AF91D8B4D}" srcOrd="1" destOrd="0" presId="urn:microsoft.com/office/officeart/2005/8/layout/hList7"/>
    <dgm:cxn modelId="{EF6BE712-FA70-4FD0-85F5-ABE2FA657B0F}" srcId="{931DE50F-DDD7-4B9C-BFE1-78D9AB57089B}" destId="{D06AC85F-35C9-4E57-AC92-C1C2253523ED}" srcOrd="5" destOrd="0" parTransId="{8BA6E29A-2586-41C6-9A74-F70FA124B77D}" sibTransId="{69A7E04E-087F-4B0D-831C-F51903E7092B}"/>
    <dgm:cxn modelId="{63232E1C-B7D0-48F4-920F-62BAEC0C99A9}" srcId="{931DE50F-DDD7-4B9C-BFE1-78D9AB57089B}" destId="{84801FC5-8483-4983-8053-24F197886A92}" srcOrd="4" destOrd="0" parTransId="{8766D566-7D9D-4887-A994-B3D57B1A0D03}" sibTransId="{1E05BD66-13BD-473B-885B-9DC9B4D68584}"/>
    <dgm:cxn modelId="{BABF3A27-7507-4CD6-919E-658DCA866326}" srcId="{931DE50F-DDD7-4B9C-BFE1-78D9AB57089B}" destId="{2E310F65-B147-4989-9808-A20158676DD7}" srcOrd="0" destOrd="0" parTransId="{3C151AA7-4D1C-4270-AEEE-C65DB9F72150}" sibTransId="{E50C897D-81DC-4350-BE91-8C1376A56E0C}"/>
    <dgm:cxn modelId="{04971C2F-0B8A-4DC8-B410-7B7501BD1CD4}" type="presOf" srcId="{C610F100-2017-4E26-828E-23D71D99B12C}" destId="{086A6156-733C-41ED-9838-4745CECF563F}" srcOrd="0" destOrd="0" presId="urn:microsoft.com/office/officeart/2005/8/layout/hList7"/>
    <dgm:cxn modelId="{0E1A8930-3208-45BA-A6A4-48DA7CA7F5C6}" type="presOf" srcId="{78C80680-C9BA-4C41-AA7A-F56243F34A70}" destId="{5F6D966C-23EC-4E20-91EF-CBBC0BDAF77A}" srcOrd="1" destOrd="0" presId="urn:microsoft.com/office/officeart/2005/8/layout/hList7"/>
    <dgm:cxn modelId="{19D72D31-D238-4274-B41A-FA972ED7A9DF}" type="presOf" srcId="{D06AC85F-35C9-4E57-AC92-C1C2253523ED}" destId="{AC269FC8-F36E-478E-B348-61838D580517}" srcOrd="1" destOrd="0" presId="urn:microsoft.com/office/officeart/2005/8/layout/hList7"/>
    <dgm:cxn modelId="{F064313D-2658-47A1-A790-C115E16A6244}" type="presOf" srcId="{E2F710C0-D317-47AE-986C-49083EE42DDC}" destId="{8026557F-7F3B-4DDC-AE8E-1F3837B43C5D}" srcOrd="1" destOrd="0" presId="urn:microsoft.com/office/officeart/2005/8/layout/hList7"/>
    <dgm:cxn modelId="{AB46CB43-77A2-473B-BA1E-944616C19ED2}" type="presOf" srcId="{DBACB2A7-9C11-4F72-A7A7-EE88520C2414}" destId="{81C87306-228C-4AD9-9C26-70FACBD3123A}" srcOrd="0" destOrd="0" presId="urn:microsoft.com/office/officeart/2005/8/layout/hList7"/>
    <dgm:cxn modelId="{C70EEF49-C5E5-417D-B632-D4CAB953BE8A}" type="presOf" srcId="{78C80680-C9BA-4C41-AA7A-F56243F34A70}" destId="{D3F1C98E-809E-4A2F-9FCD-0142886C739B}" srcOrd="0" destOrd="0" presId="urn:microsoft.com/office/officeart/2005/8/layout/hList7"/>
    <dgm:cxn modelId="{ECEB4051-BBF1-4A96-8E50-5C860E9AC121}" type="presOf" srcId="{D06AC85F-35C9-4E57-AC92-C1C2253523ED}" destId="{69CE20E2-F6E1-4B5F-AFE9-96E50E29EDA1}" srcOrd="0" destOrd="0" presId="urn:microsoft.com/office/officeart/2005/8/layout/hList7"/>
    <dgm:cxn modelId="{B4168051-B97E-40B5-885B-15EC2D6E8C5F}" type="presOf" srcId="{1E05BD66-13BD-473B-885B-9DC9B4D68584}" destId="{DFE60FF0-FEC7-4A45-8595-44715CAE5350}" srcOrd="0" destOrd="0" presId="urn:microsoft.com/office/officeart/2005/8/layout/hList7"/>
    <dgm:cxn modelId="{1E998452-2985-4C0A-8601-1C84416BF50A}" type="presOf" srcId="{2E310F65-B147-4989-9808-A20158676DD7}" destId="{07FD1F1F-7A4D-49F9-926A-39942984BE77}" srcOrd="0" destOrd="0" presId="urn:microsoft.com/office/officeart/2005/8/layout/hList7"/>
    <dgm:cxn modelId="{2C658D72-A8F4-4683-A00B-52C62B15A473}" type="presOf" srcId="{AA34C082-AB77-4AB3-920B-CC5C9BADC469}" destId="{68806D79-3FD4-4DF1-8DB9-0E037EE0258D}" srcOrd="0" destOrd="0" presId="urn:microsoft.com/office/officeart/2005/8/layout/hList7"/>
    <dgm:cxn modelId="{D6FC4177-2385-4376-B78E-95EF151CD1A2}" srcId="{931DE50F-DDD7-4B9C-BFE1-78D9AB57089B}" destId="{78C80680-C9BA-4C41-AA7A-F56243F34A70}" srcOrd="3" destOrd="0" parTransId="{08FF1FB9-9054-4FB9-83C7-5E4237B4033A}" sibTransId="{C2AF07BB-F508-4FBC-B91B-ECBA15BF4FFC}"/>
    <dgm:cxn modelId="{5102D759-20F9-4CF5-AAFD-00307A2F2B5D}" srcId="{931DE50F-DDD7-4B9C-BFE1-78D9AB57089B}" destId="{AA34C082-AB77-4AB3-920B-CC5C9BADC469}" srcOrd="1" destOrd="0" parTransId="{E4AFD6BC-A2C5-4A5A-AEEF-4CD0292F8DB0}" sibTransId="{DBACB2A7-9C11-4F72-A7A7-EE88520C2414}"/>
    <dgm:cxn modelId="{600570AC-BE56-469F-8D8D-E18E4B301F1B}" type="presOf" srcId="{C2AF07BB-F508-4FBC-B91B-ECBA15BF4FFC}" destId="{8E40D233-A341-4DC4-BE03-98DD3A427FA7}" srcOrd="0" destOrd="0" presId="urn:microsoft.com/office/officeart/2005/8/layout/hList7"/>
    <dgm:cxn modelId="{7BEE04B6-0846-45F5-AB9F-9AC2EB66A647}" srcId="{931DE50F-DDD7-4B9C-BFE1-78D9AB57089B}" destId="{E2F710C0-D317-47AE-986C-49083EE42DDC}" srcOrd="2" destOrd="0" parTransId="{60B53845-12DA-48CC-8787-10EEE772B259}" sibTransId="{C610F100-2017-4E26-828E-23D71D99B12C}"/>
    <dgm:cxn modelId="{B2257FBF-F87C-4C0E-B21F-2999587D68D4}" type="presOf" srcId="{E50C897D-81DC-4350-BE91-8C1376A56E0C}" destId="{1EA0B505-6991-4194-BCD1-65548BF2C161}" srcOrd="0" destOrd="0" presId="urn:microsoft.com/office/officeart/2005/8/layout/hList7"/>
    <dgm:cxn modelId="{9398D8C1-8245-43FD-B21F-161CABF373FE}" type="presOf" srcId="{AA34C082-AB77-4AB3-920B-CC5C9BADC469}" destId="{F48BAB27-2106-4964-B5AD-E7737E7B0AE5}" srcOrd="1" destOrd="0" presId="urn:microsoft.com/office/officeart/2005/8/layout/hList7"/>
    <dgm:cxn modelId="{A439E7CE-CC92-4582-A6B8-AB3BC9E3B20B}" type="presOf" srcId="{931DE50F-DDD7-4B9C-BFE1-78D9AB57089B}" destId="{82AE51E0-0CC8-4F02-A37A-ADBE3A55F571}" srcOrd="0" destOrd="0" presId="urn:microsoft.com/office/officeart/2005/8/layout/hList7"/>
    <dgm:cxn modelId="{76E8E8F5-77BF-4563-9ACD-E2A44DE96526}" type="presOf" srcId="{E2F710C0-D317-47AE-986C-49083EE42DDC}" destId="{643C2EF5-B353-4EE8-B6D2-137FF9C44CCB}" srcOrd="0" destOrd="0" presId="urn:microsoft.com/office/officeart/2005/8/layout/hList7"/>
    <dgm:cxn modelId="{B89877F3-0798-492F-BE62-F6892072C0E0}" type="presParOf" srcId="{82AE51E0-0CC8-4F02-A37A-ADBE3A55F571}" destId="{849B473C-F96F-4C7B-B9CF-789D1ACA65B2}" srcOrd="0" destOrd="0" presId="urn:microsoft.com/office/officeart/2005/8/layout/hList7"/>
    <dgm:cxn modelId="{D018F933-B621-4A8A-A975-8433B9AC7723}" type="presParOf" srcId="{82AE51E0-0CC8-4F02-A37A-ADBE3A55F571}" destId="{F4A3FFAB-C702-4A89-945E-49C98611E0A3}" srcOrd="1" destOrd="0" presId="urn:microsoft.com/office/officeart/2005/8/layout/hList7"/>
    <dgm:cxn modelId="{B2BACDB4-0C13-4409-8347-793760F7AFA2}" type="presParOf" srcId="{F4A3FFAB-C702-4A89-945E-49C98611E0A3}" destId="{F7E0ADDB-4C3E-46AF-8353-DB2931A54ACC}" srcOrd="0" destOrd="0" presId="urn:microsoft.com/office/officeart/2005/8/layout/hList7"/>
    <dgm:cxn modelId="{D6840FF9-D301-42DD-9852-A50CA1066CCD}" type="presParOf" srcId="{F7E0ADDB-4C3E-46AF-8353-DB2931A54ACC}" destId="{07FD1F1F-7A4D-49F9-926A-39942984BE77}" srcOrd="0" destOrd="0" presId="urn:microsoft.com/office/officeart/2005/8/layout/hList7"/>
    <dgm:cxn modelId="{EBA2C20E-FC4C-41CE-AD96-F604CB9500BD}" type="presParOf" srcId="{F7E0ADDB-4C3E-46AF-8353-DB2931A54ACC}" destId="{80B65F70-5427-448C-B598-8C0AF91D8B4D}" srcOrd="1" destOrd="0" presId="urn:microsoft.com/office/officeart/2005/8/layout/hList7"/>
    <dgm:cxn modelId="{4D303573-D666-44D0-96F3-E8FCF6DEF9F1}" type="presParOf" srcId="{F7E0ADDB-4C3E-46AF-8353-DB2931A54ACC}" destId="{1A376CFC-5FD6-4F60-A2A9-6AD627635DD2}" srcOrd="2" destOrd="0" presId="urn:microsoft.com/office/officeart/2005/8/layout/hList7"/>
    <dgm:cxn modelId="{DFD741B6-2288-4FDB-AFE3-8DFBE1576F47}" type="presParOf" srcId="{F7E0ADDB-4C3E-46AF-8353-DB2931A54ACC}" destId="{32F436FC-8C8C-4E58-B125-CC7C8FEF1F55}" srcOrd="3" destOrd="0" presId="urn:microsoft.com/office/officeart/2005/8/layout/hList7"/>
    <dgm:cxn modelId="{FB049A38-364B-4B46-934D-3D92FB5629CB}" type="presParOf" srcId="{F4A3FFAB-C702-4A89-945E-49C98611E0A3}" destId="{1EA0B505-6991-4194-BCD1-65548BF2C161}" srcOrd="1" destOrd="0" presId="urn:microsoft.com/office/officeart/2005/8/layout/hList7"/>
    <dgm:cxn modelId="{1FA4A493-B08F-49DB-A69E-5A8B5342242D}" type="presParOf" srcId="{F4A3FFAB-C702-4A89-945E-49C98611E0A3}" destId="{7A2826D7-6080-4DDF-8750-AD2CD48B2DD4}" srcOrd="2" destOrd="0" presId="urn:microsoft.com/office/officeart/2005/8/layout/hList7"/>
    <dgm:cxn modelId="{A97374A5-C8F6-4D92-92E5-F3D938BB3724}" type="presParOf" srcId="{7A2826D7-6080-4DDF-8750-AD2CD48B2DD4}" destId="{68806D79-3FD4-4DF1-8DB9-0E037EE0258D}" srcOrd="0" destOrd="0" presId="urn:microsoft.com/office/officeart/2005/8/layout/hList7"/>
    <dgm:cxn modelId="{B320206A-8678-435D-ACC7-BFA3A3A28EE1}" type="presParOf" srcId="{7A2826D7-6080-4DDF-8750-AD2CD48B2DD4}" destId="{F48BAB27-2106-4964-B5AD-E7737E7B0AE5}" srcOrd="1" destOrd="0" presId="urn:microsoft.com/office/officeart/2005/8/layout/hList7"/>
    <dgm:cxn modelId="{77F97E71-C081-4FA6-B07E-6B4D2D469B1B}" type="presParOf" srcId="{7A2826D7-6080-4DDF-8750-AD2CD48B2DD4}" destId="{79AD6ED5-EEEE-41BB-A2D3-7FFFD854EC23}" srcOrd="2" destOrd="0" presId="urn:microsoft.com/office/officeart/2005/8/layout/hList7"/>
    <dgm:cxn modelId="{3B20BF3B-8168-4B88-8C7F-B7D3C24943AE}" type="presParOf" srcId="{7A2826D7-6080-4DDF-8750-AD2CD48B2DD4}" destId="{C5AEC33F-6A61-4094-91E4-F4B945A1F5BD}" srcOrd="3" destOrd="0" presId="urn:microsoft.com/office/officeart/2005/8/layout/hList7"/>
    <dgm:cxn modelId="{527681B7-4FF0-477A-AB83-07C34B18B59D}" type="presParOf" srcId="{F4A3FFAB-C702-4A89-945E-49C98611E0A3}" destId="{81C87306-228C-4AD9-9C26-70FACBD3123A}" srcOrd="3" destOrd="0" presId="urn:microsoft.com/office/officeart/2005/8/layout/hList7"/>
    <dgm:cxn modelId="{7883BD65-FD33-4057-80E0-99FDEC2A3B6E}" type="presParOf" srcId="{F4A3FFAB-C702-4A89-945E-49C98611E0A3}" destId="{C831DFEE-482B-4F20-9C95-59346BF4A2BD}" srcOrd="4" destOrd="0" presId="urn:microsoft.com/office/officeart/2005/8/layout/hList7"/>
    <dgm:cxn modelId="{B6B27D5F-360A-4662-B17E-909F931CD0F4}" type="presParOf" srcId="{C831DFEE-482B-4F20-9C95-59346BF4A2BD}" destId="{643C2EF5-B353-4EE8-B6D2-137FF9C44CCB}" srcOrd="0" destOrd="0" presId="urn:microsoft.com/office/officeart/2005/8/layout/hList7"/>
    <dgm:cxn modelId="{4A4B5884-BB62-4097-82B0-E9A582405E57}" type="presParOf" srcId="{C831DFEE-482B-4F20-9C95-59346BF4A2BD}" destId="{8026557F-7F3B-4DDC-AE8E-1F3837B43C5D}" srcOrd="1" destOrd="0" presId="urn:microsoft.com/office/officeart/2005/8/layout/hList7"/>
    <dgm:cxn modelId="{D6CC76F0-272A-49B0-A46B-120896F900EF}" type="presParOf" srcId="{C831DFEE-482B-4F20-9C95-59346BF4A2BD}" destId="{E1150D50-1449-41F1-800A-CF7E1A651CBB}" srcOrd="2" destOrd="0" presId="urn:microsoft.com/office/officeart/2005/8/layout/hList7"/>
    <dgm:cxn modelId="{8474117A-05B4-4827-AEC9-22AD1F0655E5}" type="presParOf" srcId="{C831DFEE-482B-4F20-9C95-59346BF4A2BD}" destId="{7915246A-A354-43D8-B5ED-193A3305AB05}" srcOrd="3" destOrd="0" presId="urn:microsoft.com/office/officeart/2005/8/layout/hList7"/>
    <dgm:cxn modelId="{3B915908-F512-49D8-9B9B-3DA1A9A339E7}" type="presParOf" srcId="{F4A3FFAB-C702-4A89-945E-49C98611E0A3}" destId="{086A6156-733C-41ED-9838-4745CECF563F}" srcOrd="5" destOrd="0" presId="urn:microsoft.com/office/officeart/2005/8/layout/hList7"/>
    <dgm:cxn modelId="{E1BBB655-E584-4996-8350-B7C920659814}" type="presParOf" srcId="{F4A3FFAB-C702-4A89-945E-49C98611E0A3}" destId="{A7C583DE-E5CF-43C1-AD40-F261887953CA}" srcOrd="6" destOrd="0" presId="urn:microsoft.com/office/officeart/2005/8/layout/hList7"/>
    <dgm:cxn modelId="{77F771DD-D860-45D4-8775-270FDD7962B7}" type="presParOf" srcId="{A7C583DE-E5CF-43C1-AD40-F261887953CA}" destId="{D3F1C98E-809E-4A2F-9FCD-0142886C739B}" srcOrd="0" destOrd="0" presId="urn:microsoft.com/office/officeart/2005/8/layout/hList7"/>
    <dgm:cxn modelId="{199F7D9F-2B51-47E0-8307-5D5CDD148809}" type="presParOf" srcId="{A7C583DE-E5CF-43C1-AD40-F261887953CA}" destId="{5F6D966C-23EC-4E20-91EF-CBBC0BDAF77A}" srcOrd="1" destOrd="0" presId="urn:microsoft.com/office/officeart/2005/8/layout/hList7"/>
    <dgm:cxn modelId="{1220A7C1-7C91-4D35-B112-85F5734972AA}" type="presParOf" srcId="{A7C583DE-E5CF-43C1-AD40-F261887953CA}" destId="{C8905BFE-93A4-4BC7-8556-3DFEEC36B404}" srcOrd="2" destOrd="0" presId="urn:microsoft.com/office/officeart/2005/8/layout/hList7"/>
    <dgm:cxn modelId="{174A5829-181E-4D99-9A25-0DEDCDFC09CA}" type="presParOf" srcId="{A7C583DE-E5CF-43C1-AD40-F261887953CA}" destId="{E7BB549B-B8FF-470D-9315-C56690099730}" srcOrd="3" destOrd="0" presId="urn:microsoft.com/office/officeart/2005/8/layout/hList7"/>
    <dgm:cxn modelId="{EFB51F3F-E5B1-496C-B3D6-71B9C8AEB1B7}" type="presParOf" srcId="{F4A3FFAB-C702-4A89-945E-49C98611E0A3}" destId="{8E40D233-A341-4DC4-BE03-98DD3A427FA7}" srcOrd="7" destOrd="0" presId="urn:microsoft.com/office/officeart/2005/8/layout/hList7"/>
    <dgm:cxn modelId="{F6FF1B43-CB5B-423C-94DF-C117E5D39413}" type="presParOf" srcId="{F4A3FFAB-C702-4A89-945E-49C98611E0A3}" destId="{0519DED8-A1BD-4F85-9638-84A7F69231D7}" srcOrd="8" destOrd="0" presId="urn:microsoft.com/office/officeart/2005/8/layout/hList7"/>
    <dgm:cxn modelId="{D62C9454-2E59-4E59-94B5-7F671A027AF9}" type="presParOf" srcId="{0519DED8-A1BD-4F85-9638-84A7F69231D7}" destId="{14ED8AC5-9FA9-46EC-A434-103438AA0C4B}" srcOrd="0" destOrd="0" presId="urn:microsoft.com/office/officeart/2005/8/layout/hList7"/>
    <dgm:cxn modelId="{0A6FF1F6-A062-47ED-9FB1-E0C40793FBA0}" type="presParOf" srcId="{0519DED8-A1BD-4F85-9638-84A7F69231D7}" destId="{2F2B6F9F-3938-4398-A8BB-79CE2180A82D}" srcOrd="1" destOrd="0" presId="urn:microsoft.com/office/officeart/2005/8/layout/hList7"/>
    <dgm:cxn modelId="{9C173A88-C754-4F08-BD4A-D5A46BC96C5A}" type="presParOf" srcId="{0519DED8-A1BD-4F85-9638-84A7F69231D7}" destId="{1AA0A04D-90B3-4F05-865C-DDE2CF7896A0}" srcOrd="2" destOrd="0" presId="urn:microsoft.com/office/officeart/2005/8/layout/hList7"/>
    <dgm:cxn modelId="{3866D24E-82A9-41F5-8D80-92D644C178D9}" type="presParOf" srcId="{0519DED8-A1BD-4F85-9638-84A7F69231D7}" destId="{AE630A56-BE01-459F-99FE-E70A55A25F88}" srcOrd="3" destOrd="0" presId="urn:microsoft.com/office/officeart/2005/8/layout/hList7"/>
    <dgm:cxn modelId="{1C2F875A-7389-4031-8B49-934677E4F1A5}" type="presParOf" srcId="{F4A3FFAB-C702-4A89-945E-49C98611E0A3}" destId="{DFE60FF0-FEC7-4A45-8595-44715CAE5350}" srcOrd="9" destOrd="0" presId="urn:microsoft.com/office/officeart/2005/8/layout/hList7"/>
    <dgm:cxn modelId="{160A07F3-6866-4292-8B2B-682B02040F72}" type="presParOf" srcId="{F4A3FFAB-C702-4A89-945E-49C98611E0A3}" destId="{CEE143CD-4693-4F74-A291-89780E38C10C}" srcOrd="10" destOrd="0" presId="urn:microsoft.com/office/officeart/2005/8/layout/hList7"/>
    <dgm:cxn modelId="{74E68327-2192-4D9B-8813-70B3B4348155}" type="presParOf" srcId="{CEE143CD-4693-4F74-A291-89780E38C10C}" destId="{69CE20E2-F6E1-4B5F-AFE9-96E50E29EDA1}" srcOrd="0" destOrd="0" presId="urn:microsoft.com/office/officeart/2005/8/layout/hList7"/>
    <dgm:cxn modelId="{2E42695B-DD88-47FF-A69C-7329CF6B61EA}" type="presParOf" srcId="{CEE143CD-4693-4F74-A291-89780E38C10C}" destId="{AC269FC8-F36E-478E-B348-61838D580517}" srcOrd="1" destOrd="0" presId="urn:microsoft.com/office/officeart/2005/8/layout/hList7"/>
    <dgm:cxn modelId="{5F51A081-5F63-4946-A402-83FA2D4A8F46}" type="presParOf" srcId="{CEE143CD-4693-4F74-A291-89780E38C10C}" destId="{2B269FDE-7E21-4E74-9CA6-DA0620AAA953}" srcOrd="2" destOrd="0" presId="urn:microsoft.com/office/officeart/2005/8/layout/hList7"/>
    <dgm:cxn modelId="{4010345A-52ED-4C15-80A9-680A05E12E5E}" type="presParOf" srcId="{CEE143CD-4693-4F74-A291-89780E38C10C}" destId="{A30C8C51-D517-44A3-AC25-91D7E41C23CD}"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D1F1F-7A4D-49F9-926A-39942984BE77}">
      <dsp:nvSpPr>
        <dsp:cNvPr id="0" name=""/>
        <dsp:cNvSpPr/>
      </dsp:nvSpPr>
      <dsp:spPr>
        <a:xfrm>
          <a:off x="121"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a:latin typeface="Meiryo UI" panose="020B0604030504040204" pitchFamily="50" charset="-128"/>
              <a:ea typeface="Meiryo UI" panose="020B0604030504040204" pitchFamily="50" charset="-128"/>
            </a:rPr>
            <a:t>緊急時</a:t>
          </a:r>
          <a:endParaRPr kumimoji="1"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kumimoji="1" lang="ja-JP" altLang="en-US" sz="1200" b="1" kern="1200">
              <a:latin typeface="Meiryo UI" panose="020B0604030504040204" pitchFamily="50" charset="-128"/>
              <a:ea typeface="Meiryo UI" panose="020B0604030504040204" pitchFamily="50" charset="-128"/>
            </a:rPr>
            <a:t>原子力施設周辺等における緊急時モニタリング体制の充実</a:t>
          </a:r>
          <a:endParaRPr kumimoji="1" lang="ja-JP" altLang="en-US" sz="1200" kern="1200"/>
        </a:p>
      </dsp:txBody>
      <dsp:txXfrm>
        <a:off x="121" y="1713502"/>
        <a:ext cx="1613221" cy="1713502"/>
      </dsp:txXfrm>
    </dsp:sp>
    <dsp:sp modelId="{32F436FC-8C8C-4E58-B125-CC7C8FEF1F55}">
      <dsp:nvSpPr>
        <dsp:cNvPr id="0" name=""/>
        <dsp:cNvSpPr/>
      </dsp:nvSpPr>
      <dsp:spPr>
        <a:xfrm>
          <a:off x="93486" y="257025"/>
          <a:ext cx="1426490" cy="1426490"/>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8806D79-3FD4-4DF1-8DB9-0E037EE0258D}">
      <dsp:nvSpPr>
        <dsp:cNvPr id="0" name=""/>
        <dsp:cNvSpPr/>
      </dsp:nvSpPr>
      <dsp:spPr>
        <a:xfrm>
          <a:off x="1661738"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ja-JP" altLang="en-US" sz="1600" b="1" kern="1200">
              <a:latin typeface="Meiryo UI" panose="020B0604030504040204" pitchFamily="50" charset="-128"/>
              <a:ea typeface="Meiryo UI" panose="020B0604030504040204" pitchFamily="50" charset="-128"/>
            </a:rPr>
            <a:t>平常時</a:t>
          </a:r>
          <a:endParaRPr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lang="ja-JP" altLang="en-US" sz="1200" b="1" kern="1200">
              <a:latin typeface="Meiryo UI" panose="020B0604030504040204" pitchFamily="50" charset="-128"/>
              <a:ea typeface="Meiryo UI" panose="020B0604030504040204" pitchFamily="50" charset="-128"/>
            </a:rPr>
            <a:t>全国の環境中の放射線等の測定</a:t>
          </a:r>
          <a:endParaRPr lang="en-US" altLang="ja-JP" sz="1200" b="1" kern="1200">
            <a:latin typeface="Meiryo UI" panose="020B0604030504040204" pitchFamily="50" charset="-128"/>
            <a:ea typeface="Meiryo UI" panose="020B0604030504040204" pitchFamily="50" charset="-128"/>
          </a:endParaRPr>
        </a:p>
      </dsp:txBody>
      <dsp:txXfrm>
        <a:off x="1661738" y="1713502"/>
        <a:ext cx="1613221" cy="1713502"/>
      </dsp:txXfrm>
    </dsp:sp>
    <dsp:sp modelId="{C5AEC33F-6A61-4094-91E4-F4B945A1F5BD}">
      <dsp:nvSpPr>
        <dsp:cNvPr id="0" name=""/>
        <dsp:cNvSpPr/>
      </dsp:nvSpPr>
      <dsp:spPr>
        <a:xfrm>
          <a:off x="1792007" y="227496"/>
          <a:ext cx="1426490" cy="1426490"/>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43C2EF5-B353-4EE8-B6D2-137FF9C44CCB}">
      <dsp:nvSpPr>
        <dsp:cNvPr id="0" name=""/>
        <dsp:cNvSpPr/>
      </dsp:nvSpPr>
      <dsp:spPr>
        <a:xfrm>
          <a:off x="3323356"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lang="ja-JP" altLang="en-US" sz="1600" b="1" kern="1200">
              <a:latin typeface="Meiryo UI" panose="020B0604030504040204" pitchFamily="50" charset="-128"/>
              <a:ea typeface="Meiryo UI" panose="020B0604030504040204" pitchFamily="50" charset="-128"/>
            </a:rPr>
            <a:t>福島</a:t>
          </a:r>
          <a:endParaRPr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lang="ja-JP" altLang="en-US" sz="1200" b="1" kern="1200">
              <a:latin typeface="Meiryo UI" panose="020B0604030504040204" pitchFamily="50" charset="-128"/>
              <a:ea typeface="Meiryo UI" panose="020B0604030504040204" pitchFamily="50" charset="-128"/>
            </a:rPr>
            <a:t>東京電力福島第一原子力発電所事故後の対応における陸域・海域の放射線モニタリングの実施</a:t>
          </a:r>
          <a:endParaRPr lang="en-US" altLang="ja-JP" sz="1200" b="1" kern="1200">
            <a:latin typeface="Meiryo UI" panose="020B0604030504040204" pitchFamily="50" charset="-128"/>
            <a:ea typeface="Meiryo UI" panose="020B0604030504040204" pitchFamily="50" charset="-128"/>
          </a:endParaRPr>
        </a:p>
      </dsp:txBody>
      <dsp:txXfrm>
        <a:off x="3323356" y="1713502"/>
        <a:ext cx="1613221" cy="1713502"/>
      </dsp:txXfrm>
    </dsp:sp>
    <dsp:sp modelId="{7915246A-A354-43D8-B5ED-193A3305AB05}">
      <dsp:nvSpPr>
        <dsp:cNvPr id="0" name=""/>
        <dsp:cNvSpPr/>
      </dsp:nvSpPr>
      <dsp:spPr>
        <a:xfrm>
          <a:off x="3416721" y="257025"/>
          <a:ext cx="1426490" cy="1426490"/>
        </a:xfrm>
        <a:prstGeom prst="ellipse">
          <a:avLst/>
        </a:prstGeom>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D3F1C98E-809E-4A2F-9FCD-0142886C739B}">
      <dsp:nvSpPr>
        <dsp:cNvPr id="0" name=""/>
        <dsp:cNvSpPr/>
      </dsp:nvSpPr>
      <dsp:spPr>
        <a:xfrm>
          <a:off x="4984974"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a:latin typeface="Meiryo UI" panose="020B0604030504040204" pitchFamily="50" charset="-128"/>
              <a:ea typeface="Meiryo UI" panose="020B0604030504040204" pitchFamily="50" charset="-128"/>
            </a:rPr>
            <a:t>原子力艦</a:t>
          </a:r>
          <a:endParaRPr kumimoji="1"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kumimoji="1" lang="ja-JP" altLang="en-US" sz="1200" b="1" kern="1200">
              <a:latin typeface="Meiryo UI" panose="020B0604030504040204" pitchFamily="50" charset="-128"/>
              <a:ea typeface="Meiryo UI" panose="020B0604030504040204" pitchFamily="50" charset="-128"/>
            </a:rPr>
            <a:t>原子力艦寄港地の放射線モニタリング</a:t>
          </a:r>
          <a:endParaRPr kumimoji="1" lang="en-US" altLang="ja-JP" sz="1200" b="1" kern="1200">
            <a:latin typeface="Meiryo UI" panose="020B0604030504040204" pitchFamily="50" charset="-128"/>
            <a:ea typeface="Meiryo UI" panose="020B0604030504040204" pitchFamily="50" charset="-128"/>
          </a:endParaRPr>
        </a:p>
      </dsp:txBody>
      <dsp:txXfrm>
        <a:off x="4984974" y="1713502"/>
        <a:ext cx="1613221" cy="1713502"/>
      </dsp:txXfrm>
    </dsp:sp>
    <dsp:sp modelId="{E7BB549B-B8FF-470D-9315-C56690099730}">
      <dsp:nvSpPr>
        <dsp:cNvPr id="0" name=""/>
        <dsp:cNvSpPr/>
      </dsp:nvSpPr>
      <dsp:spPr>
        <a:xfrm>
          <a:off x="5078339" y="257025"/>
          <a:ext cx="1426490" cy="1426490"/>
        </a:xfrm>
        <a:prstGeom prst="ellipse">
          <a:avLst/>
        </a:prstGeom>
        <a:blipFill rotWithShape="1">
          <a:blip xmlns:r="http://schemas.openxmlformats.org/officeDocument/2006/relationships" r:embed="rId4"/>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4ED8AC5-9FA9-46EC-A434-103438AA0C4B}">
      <dsp:nvSpPr>
        <dsp:cNvPr id="0" name=""/>
        <dsp:cNvSpPr/>
      </dsp:nvSpPr>
      <dsp:spPr>
        <a:xfrm>
          <a:off x="6646592"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ja-JP" sz="1600" b="1" kern="1200" dirty="0"/>
            <a:t>環境放射線モニタリングに係る</a:t>
          </a:r>
          <a:r>
            <a:rPr lang="en-US" sz="1600" b="1" kern="1200" dirty="0"/>
            <a:t>W</a:t>
          </a:r>
          <a:r>
            <a:rPr lang="ja-JP" sz="1600" b="1" kern="1200" dirty="0"/>
            <a:t>ｅｂシステム</a:t>
          </a:r>
          <a:endParaRPr kumimoji="1" lang="en-US" altLang="ja-JP" sz="1600" b="1" kern="1200" dirty="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kumimoji="1" lang="ja-JP" altLang="en-US" sz="1200" b="1" kern="1200" dirty="0">
              <a:latin typeface="Meiryo UI" panose="020B0604030504040204" pitchFamily="50" charset="-128"/>
              <a:ea typeface="Meiryo UI" panose="020B0604030504040204" pitchFamily="50" charset="-128"/>
            </a:rPr>
            <a:t>放射線モニタリング情報共有・公表システム</a:t>
          </a:r>
          <a:endParaRPr kumimoji="1" lang="en-US" altLang="ja-JP" sz="1200" b="1" kern="1200" dirty="0">
            <a:latin typeface="Meiryo UI" panose="020B0604030504040204" pitchFamily="50" charset="-128"/>
            <a:ea typeface="Meiryo UI" panose="020B0604030504040204" pitchFamily="50" charset="-128"/>
          </a:endParaRPr>
        </a:p>
      </dsp:txBody>
      <dsp:txXfrm>
        <a:off x="6646592" y="1713502"/>
        <a:ext cx="1613221" cy="1713502"/>
      </dsp:txXfrm>
    </dsp:sp>
    <dsp:sp modelId="{AE630A56-BE01-459F-99FE-E70A55A25F88}">
      <dsp:nvSpPr>
        <dsp:cNvPr id="0" name=""/>
        <dsp:cNvSpPr/>
      </dsp:nvSpPr>
      <dsp:spPr>
        <a:xfrm>
          <a:off x="6739957" y="257025"/>
          <a:ext cx="1426490" cy="1426490"/>
        </a:xfrm>
        <a:prstGeom prst="ellipse">
          <a:avLst/>
        </a:prstGeom>
        <a:blipFill rotWithShape="1">
          <a:blip xmlns:r="http://schemas.openxmlformats.org/officeDocument/2006/relationships" r:embed="rId5" cstate="email">
            <a:extLst>
              <a:ext uri="{28A0092B-C50C-407E-A947-70E740481C1C}">
                <a14:useLocalDpi xmlns:a14="http://schemas.microsoft.com/office/drawing/2010/main"/>
              </a:ext>
            </a:extLst>
          </a:blip>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9CE20E2-F6E1-4B5F-AFE9-96E50E29EDA1}">
      <dsp:nvSpPr>
        <dsp:cNvPr id="0" name=""/>
        <dsp:cNvSpPr/>
      </dsp:nvSpPr>
      <dsp:spPr>
        <a:xfrm>
          <a:off x="8308330" y="0"/>
          <a:ext cx="1613221" cy="428375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ja-JP" altLang="en-US" sz="1600" b="1" kern="1200">
              <a:latin typeface="Meiryo UI" panose="020B0604030504040204" pitchFamily="50" charset="-128"/>
              <a:ea typeface="Meiryo UI" panose="020B0604030504040204" pitchFamily="50" charset="-128"/>
            </a:rPr>
            <a:t>モニタリング　　技術</a:t>
          </a:r>
          <a:endParaRPr lang="en-US" altLang="ja-JP" sz="1600" b="1" kern="1200">
            <a:latin typeface="Meiryo UI" panose="020B0604030504040204" pitchFamily="50" charset="-128"/>
            <a:ea typeface="Meiryo UI" panose="020B0604030504040204" pitchFamily="50" charset="-128"/>
          </a:endParaRPr>
        </a:p>
        <a:p>
          <a:pPr marL="0" lvl="0" indent="0" algn="ctr" defTabSz="711200">
            <a:lnSpc>
              <a:spcPct val="90000"/>
            </a:lnSpc>
            <a:spcBef>
              <a:spcPct val="0"/>
            </a:spcBef>
            <a:spcAft>
              <a:spcPct val="35000"/>
            </a:spcAft>
            <a:buNone/>
          </a:pPr>
          <a:r>
            <a:rPr lang="ja-JP" altLang="en-US" sz="1200" b="1" kern="1200">
              <a:latin typeface="Meiryo UI" panose="020B0604030504040204" pitchFamily="50" charset="-128"/>
              <a:ea typeface="Meiryo UI" panose="020B0604030504040204" pitchFamily="50" charset="-128"/>
            </a:rPr>
            <a:t>モニタリングの技術的事項の検討　</a:t>
          </a:r>
          <a:endParaRPr kumimoji="1" lang="en-US" altLang="ja-JP" sz="1200" b="1" kern="1200">
            <a:latin typeface="Meiryo UI" panose="020B0604030504040204" pitchFamily="50" charset="-128"/>
            <a:ea typeface="Meiryo UI" panose="020B0604030504040204" pitchFamily="50" charset="-128"/>
          </a:endParaRPr>
        </a:p>
      </dsp:txBody>
      <dsp:txXfrm>
        <a:off x="8308330" y="1713502"/>
        <a:ext cx="1613221" cy="1713502"/>
      </dsp:txXfrm>
    </dsp:sp>
    <dsp:sp modelId="{A30C8C51-D517-44A3-AC25-91D7E41C23CD}">
      <dsp:nvSpPr>
        <dsp:cNvPr id="0" name=""/>
        <dsp:cNvSpPr/>
      </dsp:nvSpPr>
      <dsp:spPr>
        <a:xfrm>
          <a:off x="8401575" y="257025"/>
          <a:ext cx="1426490" cy="1426490"/>
        </a:xfrm>
        <a:prstGeom prst="ellipse">
          <a:avLst/>
        </a:prstGeom>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849B473C-F96F-4C7B-B9CF-789D1ACA65B2}">
      <dsp:nvSpPr>
        <dsp:cNvPr id="0" name=""/>
        <dsp:cNvSpPr/>
      </dsp:nvSpPr>
      <dsp:spPr>
        <a:xfrm>
          <a:off x="319184" y="3531671"/>
          <a:ext cx="9127827" cy="642563"/>
        </a:xfrm>
        <a:prstGeom prst="leftRightArrow">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8" tIns="46054" rIns="92108" bIns="46054" rtlCol="0"/>
          <a:lstStyle>
            <a:lvl1pPr algn="r">
              <a:defRPr sz="1200"/>
            </a:lvl1pPr>
          </a:lstStyle>
          <a:p>
            <a:fld id="{0A83F6C6-36CC-42F2-93E9-FDDE270460BA}" type="datetimeFigureOut">
              <a:rPr kumimoji="1" lang="ja-JP" altLang="en-US" smtClean="0"/>
              <a:t>2025/4/30</a:t>
            </a:fld>
            <a:endParaRPr kumimoji="1" lang="ja-JP" altLang="en-US"/>
          </a:p>
        </p:txBody>
      </p:sp>
      <p:sp>
        <p:nvSpPr>
          <p:cNvPr id="4" name="フッター プレースホルダー 3"/>
          <p:cNvSpPr>
            <a:spLocks noGrp="1"/>
          </p:cNvSpPr>
          <p:nvPr>
            <p:ph type="ftr" sz="quarter" idx="2"/>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8" tIns="46054" rIns="92108" bIns="46054" rtlCol="0" anchor="b"/>
          <a:lstStyle>
            <a:lvl1pPr algn="r">
              <a:defRPr sz="1200"/>
            </a:lvl1pPr>
          </a:lstStyle>
          <a:p>
            <a:fld id="{C4296EF3-CF0B-499B-BEEE-1D9DC61DCBF1}" type="slidenum">
              <a:rPr kumimoji="1" lang="ja-JP" altLang="en-US" smtClean="0"/>
              <a:t>‹#›</a:t>
            </a:fld>
            <a:endParaRPr kumimoji="1" lang="ja-JP" altLang="en-US"/>
          </a:p>
        </p:txBody>
      </p:sp>
    </p:spTree>
    <p:extLst>
      <p:ext uri="{BB962C8B-B14F-4D97-AF65-F5344CB8AC3E}">
        <p14:creationId xmlns:p14="http://schemas.microsoft.com/office/powerpoint/2010/main" val="3446459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26" tIns="45713" rIns="91426" bIns="45713" rtlCol="0"/>
          <a:lstStyle>
            <a:lvl1pPr algn="r">
              <a:defRPr sz="1200"/>
            </a:lvl1pPr>
          </a:lstStyle>
          <a:p>
            <a:fld id="{D29160C2-3593-4076-95FC-735B3BF36ED3}"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9451" y="4714876"/>
            <a:ext cx="5438775" cy="4467225"/>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164"/>
            <a:ext cx="2946400" cy="496887"/>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26" tIns="45713" rIns="91426" bIns="45713" rtlCol="0" anchor="b"/>
          <a:lstStyle>
            <a:lvl1pPr algn="r">
              <a:defRPr sz="1200"/>
            </a:lvl1pPr>
          </a:lstStyle>
          <a:p>
            <a:fld id="{54420D00-7A17-437B-84AF-E6781B56A741}" type="slidenum">
              <a:rPr kumimoji="1" lang="ja-JP" altLang="en-US" smtClean="0"/>
              <a:t>‹#›</a:t>
            </a:fld>
            <a:endParaRPr kumimoji="1" lang="ja-JP" altLang="en-US"/>
          </a:p>
        </p:txBody>
      </p:sp>
    </p:spTree>
    <p:extLst>
      <p:ext uri="{BB962C8B-B14F-4D97-AF65-F5344CB8AC3E}">
        <p14:creationId xmlns:p14="http://schemas.microsoft.com/office/powerpoint/2010/main" val="294736581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78450" cy="3722687"/>
          </a:xfrm>
        </p:spPr>
      </p:sp>
      <p:sp>
        <p:nvSpPr>
          <p:cNvPr id="3" name="ノート プレースホルダー 2"/>
          <p:cNvSpPr>
            <a:spLocks noGrp="1"/>
          </p:cNvSpPr>
          <p:nvPr>
            <p:ph type="body" idx="1"/>
          </p:nvPr>
        </p:nvSpPr>
        <p:spPr/>
        <p:txBody>
          <a:bodyPr/>
          <a:lstStyle/>
          <a:p>
            <a:r>
              <a:rPr kumimoji="1" lang="ja-JP" altLang="en-US"/>
              <a:t>（課総括）</a:t>
            </a:r>
          </a:p>
        </p:txBody>
      </p:sp>
    </p:spTree>
    <p:extLst>
      <p:ext uri="{BB962C8B-B14F-4D97-AF65-F5344CB8AC3E}">
        <p14:creationId xmlns:p14="http://schemas.microsoft.com/office/powerpoint/2010/main" val="2753387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9AE415-3FF3-447E-A2AD-8366D431B064}"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411949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5ADB6E-9979-465F-98DC-3FCC4C61D743}"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355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24CD5F-A8BF-4AA1-AED6-561FDA483F15}"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52600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394B9A9-325D-4872-9C6F-D6793F29C377}" type="datetime1">
              <a:rPr kumimoji="1" lang="ja-JP" altLang="en-US" smtClean="0"/>
              <a:t>2025/4/30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01824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875AE2-3E86-49A3-8AE8-A0840EB3F61A}"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418078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55D801-B078-4021-B054-B826EF0898BA}"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10" name="スライド番号プレースホルダー 6"/>
          <p:cNvSpPr txBox="1">
            <a:spLocks/>
          </p:cNvSpPr>
          <p:nvPr userDrawn="1"/>
        </p:nvSpPr>
        <p:spPr>
          <a:xfrm>
            <a:off x="7610152" y="6520259"/>
            <a:ext cx="2311400" cy="365125"/>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09530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C44F7CC-76C1-4514-8932-DCA683E5EADC}" type="datetime1">
              <a:rPr kumimoji="1" lang="ja-JP" altLang="en-US" smtClean="0"/>
              <a:t>2025/4/30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1" name="スライド番号プレースホルダー 6"/>
          <p:cNvSpPr>
            <a:spLocks noGrp="1"/>
          </p:cNvSpPr>
          <p:nvPr>
            <p:ph type="sldNum" sz="quarter" idx="12"/>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6392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C69D11F-B1D2-42F5-9B83-BF1B08A63DD8}" type="datetime1">
              <a:rPr kumimoji="1" lang="ja-JP" altLang="en-US" smtClean="0"/>
              <a:t>2025/4/30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03417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65ACC3-B8E8-4B99-898C-AC70040005F0}" type="datetime1">
              <a:rPr kumimoji="1" lang="ja-JP" altLang="en-US" smtClean="0"/>
              <a:t>2025/4/30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744612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E755D7-C9E1-4C17-9489-0B176A360727}"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66984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3209F4-B47E-4037-9BAF-80813FD2FDB6}"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355005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91136-56C6-42D2-9319-2095F52A4137}" type="datetime1">
              <a:rPr kumimoji="1" lang="ja-JP" altLang="en-US" smtClean="0"/>
              <a:t>2025/4/30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8" name="スライド番号プレースホルダー 6"/>
          <p:cNvSpPr>
            <a:spLocks noGrp="1"/>
          </p:cNvSpPr>
          <p:nvPr>
            <p:ph type="sldNum" sz="quarter" idx="4"/>
          </p:nvPr>
        </p:nvSpPr>
        <p:spPr>
          <a:xfrm>
            <a:off x="7610152" y="6520259"/>
            <a:ext cx="2311400" cy="365125"/>
          </a:xfrm>
          <a:prstGeom prst="rect">
            <a:avLst/>
          </a:prstGeom>
        </p:spPr>
        <p:txBody>
          <a:bodyPr/>
          <a:lstStyle>
            <a:lvl1pPr algn="r">
              <a:defRPr/>
            </a:lvl1pPr>
          </a:lstStyle>
          <a:p>
            <a:fld id="{B152910A-C0B5-4970-9496-855BDA9D51E2}" type="slidenum">
              <a:rPr lang="ja-JP" altLang="en-US" smtClean="0"/>
              <a:pPr/>
              <a:t>‹#›</a:t>
            </a:fld>
            <a:endParaRPr lang="ja-JP" altLang="en-US"/>
          </a:p>
        </p:txBody>
      </p:sp>
    </p:spTree>
    <p:extLst>
      <p:ext uri="{BB962C8B-B14F-4D97-AF65-F5344CB8AC3E}">
        <p14:creationId xmlns:p14="http://schemas.microsoft.com/office/powerpoint/2010/main" val="2732988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921552" cy="47667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監視情報課の業務</a:t>
            </a:r>
            <a:r>
              <a:rPr lang="ja-JP" altLang="en-US" sz="2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7" name="テキスト ボックス 6"/>
          <p:cNvSpPr txBox="1"/>
          <p:nvPr/>
        </p:nvSpPr>
        <p:spPr>
          <a:xfrm>
            <a:off x="7498" y="532674"/>
            <a:ext cx="9891003"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2400" b="1" dirty="0">
                <a:latin typeface="Meiryo UI" panose="020B0604030504040204" pitchFamily="50" charset="-128"/>
                <a:ea typeface="Meiryo UI" panose="020B0604030504040204" pitchFamily="50" charset="-128"/>
              </a:rPr>
              <a:t>【</a:t>
            </a:r>
            <a:r>
              <a:rPr lang="ja-JP" altLang="ja-JP" sz="2400" b="1" dirty="0">
                <a:latin typeface="Meiryo UI" panose="020B0604030504040204" pitchFamily="50" charset="-128"/>
                <a:ea typeface="Meiryo UI" panose="020B0604030504040204" pitchFamily="50" charset="-128"/>
              </a:rPr>
              <a:t>監視情報課</a:t>
            </a:r>
            <a:r>
              <a:rPr lang="ja-JP" altLang="en-US" sz="2400" b="1" dirty="0">
                <a:latin typeface="Meiryo UI" panose="020B0604030504040204" pitchFamily="50" charset="-128"/>
                <a:ea typeface="Meiryo UI" panose="020B0604030504040204" pitchFamily="50" charset="-128"/>
              </a:rPr>
              <a:t>のミッション</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　</a:t>
            </a:r>
            <a:endParaRPr lang="ja-JP" altLang="ja-JP" sz="2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2400" dirty="0">
                <a:latin typeface="Meiryo UI" panose="020B0604030504040204" pitchFamily="50" charset="-128"/>
                <a:ea typeface="Meiryo UI" panose="020B0604030504040204" pitchFamily="50" charset="-128"/>
              </a:rPr>
              <a:t>日本全国の</a:t>
            </a:r>
            <a:r>
              <a:rPr lang="ja-JP" altLang="ja-JP" sz="2400" dirty="0">
                <a:latin typeface="Meiryo UI" panose="020B0604030504040204" pitchFamily="50" charset="-128"/>
                <a:ea typeface="Meiryo UI" panose="020B0604030504040204" pitchFamily="50" charset="-128"/>
              </a:rPr>
              <a:t>放射性物質又は放射線の水準の監視及び測定</a:t>
            </a:r>
            <a:r>
              <a:rPr lang="ja-JP" altLang="en-US" sz="2400" dirty="0">
                <a:latin typeface="Meiryo UI" panose="020B0604030504040204" pitchFamily="50" charset="-128"/>
                <a:ea typeface="Meiryo UI" panose="020B0604030504040204" pitchFamily="50" charset="-128"/>
              </a:rPr>
              <a:t>により放射線状況を把握し、その情報を国民に対して広く提供するとともに、原子力災害時においては、住民の防護措置に必要な情報を収集するための緊急時モニタリングを実施し、人と環境を守る。</a:t>
            </a:r>
            <a:endParaRPr lang="en-US" altLang="ja-JP" sz="2400" dirty="0">
              <a:latin typeface="Meiryo UI" panose="020B0604030504040204" pitchFamily="50" charset="-128"/>
              <a:ea typeface="Meiryo UI" panose="020B0604030504040204" pitchFamily="50" charset="-128"/>
            </a:endParaRPr>
          </a:p>
        </p:txBody>
      </p:sp>
      <p:graphicFrame>
        <p:nvGraphicFramePr>
          <p:cNvPr id="2" name="図表 1"/>
          <p:cNvGraphicFramePr/>
          <p:nvPr>
            <p:extLst>
              <p:ext uri="{D42A27DB-BD31-4B8C-83A1-F6EECF244321}">
                <p14:modId xmlns:p14="http://schemas.microsoft.com/office/powerpoint/2010/main" val="2710997425"/>
              </p:ext>
            </p:extLst>
          </p:nvPr>
        </p:nvGraphicFramePr>
        <p:xfrm>
          <a:off x="0" y="2574245"/>
          <a:ext cx="9921552" cy="4283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25981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2">
          <a:schemeClr val="dk1"/>
        </a:lnRef>
        <a:fillRef idx="0">
          <a:schemeClr val="dk1"/>
        </a:fillRef>
        <a:effectRef idx="1">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7bf36ba-ca19-4115-8550-a45f535c0ffd"/>
    <_x30e6__x30fc__x30b6_ xmlns="27d91242-21e4-458d-8740-46fd695148b5">
      <UserInfo>
        <DisplayName/>
        <AccountId xsi:nil="true"/>
        <AccountType/>
      </UserInfo>
    </_x30e6__x30fc__x30b6_>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6C20A8D8C9C564B88BCB6550539FE6D" ma:contentTypeVersion="20" ma:contentTypeDescription="新しいドキュメントを作成します。" ma:contentTypeScope="" ma:versionID="96e6ae4176d20a4d173272abf5d60486">
  <xsd:schema xmlns:xsd="http://www.w3.org/2001/XMLSchema" xmlns:xs="http://www.w3.org/2001/XMLSchema" xmlns:p="http://schemas.microsoft.com/office/2006/metadata/properties" xmlns:ns2="07bf36ba-ca19-4115-8550-a45f535c0ffd" xmlns:ns3="27d91242-21e4-458d-8740-46fd695148b5" targetNamespace="http://schemas.microsoft.com/office/2006/metadata/properties" ma:root="true" ma:fieldsID="bfb84252d21ea81d4fac7991bb412673" ns2:_="" ns3:_="">
    <xsd:import namespace="07bf36ba-ca19-4115-8550-a45f535c0ffd"/>
    <xsd:import namespace="27d91242-21e4-458d-8740-46fd695148b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2:TaxCatchAll" minOccurs="0"/>
                <xsd:element ref="ns3:_x30e6__x30fc__x30b6_"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bf36ba-ca19-4115-8550-a45f535c0ff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9f3ef5ee-0844-45e7-9bd9-511fd2ded082}" ma:internalName="TaxCatchAll" ma:showField="CatchAllData" ma:web="07bf36ba-ca19-4115-8550-a45f535c0ff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7d91242-21e4-458d-8740-46fd695148b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x30e6__x30fc__x30b6_" ma:index="23" nillable="true" ma:displayName="ユーザ" ma:format="Dropdown" ma:list="UserInfo" ma:SharePointGroup="0" ma:internalName="_x30e6__x30fc__x30b6_">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084126-6086-46D9-BC78-E49B0E2859F9}">
  <ds:schemaRefs>
    <ds:schemaRef ds:uri="http://schemas.microsoft.com/sharepoint/v3/contenttype/forms"/>
  </ds:schemaRefs>
</ds:datastoreItem>
</file>

<file path=customXml/itemProps2.xml><?xml version="1.0" encoding="utf-8"?>
<ds:datastoreItem xmlns:ds="http://schemas.openxmlformats.org/officeDocument/2006/customXml" ds:itemID="{BDC9C276-BC68-4F05-AD94-08A3107DD7C5}">
  <ds:schemaRefs>
    <ds:schemaRef ds:uri="http://purl.org/dc/terms/"/>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dcmitype/"/>
    <ds:schemaRef ds:uri="http://schemas.openxmlformats.org/package/2006/metadata/core-properties"/>
    <ds:schemaRef ds:uri="27d91242-21e4-458d-8740-46fd695148b5"/>
    <ds:schemaRef ds:uri="07bf36ba-ca19-4115-8550-a45f535c0ffd"/>
  </ds:schemaRefs>
</ds:datastoreItem>
</file>

<file path=customXml/itemProps3.xml><?xml version="1.0" encoding="utf-8"?>
<ds:datastoreItem xmlns:ds="http://schemas.openxmlformats.org/officeDocument/2006/customXml" ds:itemID="{16664EF6-E887-43D3-A910-5C8C753A18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bf36ba-ca19-4115-8550-a45f535c0ffd"/>
    <ds:schemaRef ds:uri="27d91242-21e4-458d-8740-46fd695148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1325</TotalTime>
  <Words>165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Wingdings</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監視情報課 所管事項説明</dc:title>
  <dc:creator>NSR</dc:creator>
  <cp:lastModifiedBy>池田 美紀 / IKEDA, Miki</cp:lastModifiedBy>
  <cp:revision>18</cp:revision>
  <cp:lastPrinted>2024-09-09T09:07:52Z</cp:lastPrinted>
  <dcterms:created xsi:type="dcterms:W3CDTF">2014-07-03T02:50:45Z</dcterms:created>
  <dcterms:modified xsi:type="dcterms:W3CDTF">2025-04-30T05:21:09Z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0x01010066C20A8D8C9C564B88BCB6550539FE6D</vt:lpwstr>
  </property>
  <property fmtid="{D5CDD505-2E9C-101B-9397-08002B2CF9AE}" pid="3" name="Order">
    <vt:r8>345000</vt:r8>
  </property>
  <property fmtid="{D5CDD505-2E9C-101B-9397-08002B2CF9AE}" pid="4" name="_dlc_policyId">
    <vt:lpwstr>/sites/fs1001/Shared Documents</vt:lpwstr>
  </property>
  <property fmtid="{D5CDD505-2E9C-101B-9397-08002B2CF9AE}" pid="5"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y fmtid="{D5CDD505-2E9C-101B-9397-08002B2CF9AE}" pid="6" name="MediaServiceImageTags">
    <vt:lpwstr/>
  </property>
</Properties>
</file>