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1" r:id="rId1"/>
  </p:sldMasterIdLst>
  <p:notesMasterIdLst>
    <p:notesMasterId r:id="rId15"/>
  </p:notesMasterIdLst>
  <p:handoutMasterIdLst>
    <p:handoutMasterId r:id="rId16"/>
  </p:handoutMasterIdLst>
  <p:sldIdLst>
    <p:sldId id="3271" r:id="rId2"/>
    <p:sldId id="3219" r:id="rId3"/>
    <p:sldId id="3275" r:id="rId4"/>
    <p:sldId id="3267" r:id="rId5"/>
    <p:sldId id="3238" r:id="rId6"/>
    <p:sldId id="3159" r:id="rId7"/>
    <p:sldId id="3245" r:id="rId8"/>
    <p:sldId id="3266" r:id="rId9"/>
    <p:sldId id="3274" r:id="rId10"/>
    <p:sldId id="3268" r:id="rId11"/>
    <p:sldId id="3269" r:id="rId12"/>
    <p:sldId id="3270" r:id="rId13"/>
    <p:sldId id="3273" r:id="rId14"/>
  </p:sldIdLst>
  <p:sldSz cx="9906000" cy="6858000" type="A4"/>
  <p:notesSz cx="6797675" cy="992663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750">
          <p15:clr>
            <a:srgbClr val="A4A3A4"/>
          </p15:clr>
        </p15:guide>
        <p15:guide id="2" orient="horz" pos="3113">
          <p15:clr>
            <a:srgbClr val="A4A3A4"/>
          </p15:clr>
        </p15:guide>
        <p15:guide id="3" orient="horz" pos="1117">
          <p15:clr>
            <a:srgbClr val="A4A3A4"/>
          </p15:clr>
        </p15:guide>
        <p15:guide id="4" orient="horz" pos="3884">
          <p15:clr>
            <a:srgbClr val="A4A3A4"/>
          </p15:clr>
        </p15:guide>
        <p15:guide id="5" pos="3483">
          <p15:clr>
            <a:srgbClr val="A4A3A4"/>
          </p15:clr>
        </p15:guide>
        <p15:guide id="6" pos="398">
          <p15:clr>
            <a:srgbClr val="A4A3A4"/>
          </p15:clr>
        </p15:guide>
        <p15:guide id="7" pos="5842">
          <p15:clr>
            <a:srgbClr val="A4A3A4"/>
          </p15:clr>
        </p15:guide>
        <p15:guide id="8" pos="3936">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3399FF"/>
    <a:srgbClr val="663300"/>
    <a:srgbClr val="FFCC00"/>
    <a:srgbClr val="FF99FF"/>
    <a:srgbClr val="CC99FF"/>
    <a:srgbClr val="9966FF"/>
    <a:srgbClr val="C37E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893" autoAdjust="0"/>
    <p:restoredTop sz="99846" autoAdjust="0"/>
  </p:normalViewPr>
  <p:slideViewPr>
    <p:cSldViewPr snapToObjects="1">
      <p:cViewPr varScale="1">
        <p:scale>
          <a:sx n="61" d="100"/>
          <a:sy n="61" d="100"/>
        </p:scale>
        <p:origin x="1296" y="78"/>
      </p:cViewPr>
      <p:guideLst>
        <p:guide orient="horz" pos="2750"/>
        <p:guide orient="horz" pos="3113"/>
        <p:guide orient="horz" pos="1117"/>
        <p:guide orient="horz" pos="3884"/>
        <p:guide pos="3483"/>
        <p:guide pos="398"/>
        <p:guide pos="5842"/>
        <p:guide pos="3936"/>
      </p:guideLst>
    </p:cSldViewPr>
  </p:slideViewPr>
  <p:outlineViewPr>
    <p:cViewPr>
      <p:scale>
        <a:sx n="33" d="100"/>
        <a:sy n="33" d="100"/>
      </p:scale>
      <p:origin x="0" y="0"/>
    </p:cViewPr>
  </p:outlineViewPr>
  <p:notesTextViewPr>
    <p:cViewPr>
      <p:scale>
        <a:sx n="75" d="100"/>
        <a:sy n="75" d="100"/>
      </p:scale>
      <p:origin x="0" y="0"/>
    </p:cViewPr>
  </p:notesTextViewPr>
  <p:sorterViewPr>
    <p:cViewPr>
      <p:scale>
        <a:sx n="75" d="100"/>
        <a:sy n="75" d="100"/>
      </p:scale>
      <p:origin x="0" y="0"/>
    </p:cViewPr>
  </p:sorterViewPr>
  <p:notesViewPr>
    <p:cSldViewPr snapToObjects="1">
      <p:cViewPr varScale="1">
        <p:scale>
          <a:sx n="60" d="100"/>
          <a:sy n="60" d="100"/>
        </p:scale>
        <p:origin x="-2760" y="-72"/>
      </p:cViewPr>
      <p:guideLst>
        <p:guide orient="horz" pos="3126"/>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43863" cy="496253"/>
          </a:xfrm>
          <a:prstGeom prst="rect">
            <a:avLst/>
          </a:prstGeom>
          <a:noFill/>
          <a:ln w="9525">
            <a:noFill/>
            <a:miter lim="800000"/>
            <a:headEnd/>
            <a:tailEnd/>
          </a:ln>
          <a:effectLst/>
        </p:spPr>
        <p:txBody>
          <a:bodyPr vert="horz" wrap="square" lIns="92424" tIns="46213" rIns="92424" bIns="46213" numCol="1" anchor="t" anchorCtr="0" compatLnSpc="1">
            <a:prstTxWarp prst="textNoShape">
              <a:avLst/>
            </a:prstTxWarp>
          </a:bodyPr>
          <a:lstStyle>
            <a:lvl1pPr algn="l" defTabSz="925043" eaLnBrk="1" hangingPunct="1">
              <a:spcBef>
                <a:spcPct val="0"/>
              </a:spcBef>
              <a:buFontTx/>
              <a:buNone/>
              <a:defRPr sz="1200">
                <a:latin typeface="Arial" charset="0"/>
                <a:ea typeface="ＭＳ Ｐゴシック" pitchFamily="50" charset="-128"/>
                <a:cs typeface="Arial" charset="0"/>
              </a:defRPr>
            </a:lvl1pPr>
          </a:lstStyle>
          <a:p>
            <a:pPr>
              <a:defRPr/>
            </a:pPr>
            <a:endParaRPr lang="en-US" altLang="ja-JP"/>
          </a:p>
        </p:txBody>
      </p:sp>
      <p:sp>
        <p:nvSpPr>
          <p:cNvPr id="49155" name="Rectangle 3"/>
          <p:cNvSpPr>
            <a:spLocks noGrp="1" noChangeArrowheads="1"/>
          </p:cNvSpPr>
          <p:nvPr>
            <p:ph type="dt" sz="quarter" idx="1"/>
          </p:nvPr>
        </p:nvSpPr>
        <p:spPr bwMode="auto">
          <a:xfrm>
            <a:off x="3850643" y="0"/>
            <a:ext cx="2945448" cy="496253"/>
          </a:xfrm>
          <a:prstGeom prst="rect">
            <a:avLst/>
          </a:prstGeom>
          <a:noFill/>
          <a:ln w="9525">
            <a:noFill/>
            <a:miter lim="800000"/>
            <a:headEnd/>
            <a:tailEnd/>
          </a:ln>
          <a:effectLst/>
        </p:spPr>
        <p:txBody>
          <a:bodyPr vert="horz" wrap="square" lIns="92424" tIns="46213" rIns="92424" bIns="46213" numCol="1" anchor="t" anchorCtr="0" compatLnSpc="1">
            <a:prstTxWarp prst="textNoShape">
              <a:avLst/>
            </a:prstTxWarp>
          </a:bodyPr>
          <a:lstStyle>
            <a:lvl1pPr algn="r" defTabSz="925043" eaLnBrk="1" hangingPunct="1">
              <a:spcBef>
                <a:spcPct val="0"/>
              </a:spcBef>
              <a:buFontTx/>
              <a:buNone/>
              <a:defRPr sz="900">
                <a:latin typeface="Arial" charset="0"/>
                <a:ea typeface="ＭＳ Ｐゴシック" pitchFamily="50" charset="-128"/>
                <a:cs typeface="Arial" charset="0"/>
              </a:defRPr>
            </a:lvl1pPr>
          </a:lstStyle>
          <a:p>
            <a:pPr>
              <a:defRPr/>
            </a:pPr>
            <a:endParaRPr lang="en-US" altLang="ja-JP"/>
          </a:p>
        </p:txBody>
      </p:sp>
      <p:sp>
        <p:nvSpPr>
          <p:cNvPr id="49156" name="Rectangle 4"/>
          <p:cNvSpPr>
            <a:spLocks noGrp="1" noChangeArrowheads="1"/>
          </p:cNvSpPr>
          <p:nvPr>
            <p:ph type="ftr" sz="quarter" idx="2"/>
          </p:nvPr>
        </p:nvSpPr>
        <p:spPr bwMode="auto">
          <a:xfrm>
            <a:off x="0" y="9428800"/>
            <a:ext cx="2943863" cy="496252"/>
          </a:xfrm>
          <a:prstGeom prst="rect">
            <a:avLst/>
          </a:prstGeom>
          <a:noFill/>
          <a:ln w="9525">
            <a:noFill/>
            <a:miter lim="800000"/>
            <a:headEnd/>
            <a:tailEnd/>
          </a:ln>
          <a:effectLst/>
        </p:spPr>
        <p:txBody>
          <a:bodyPr vert="horz" wrap="square" lIns="92424" tIns="46213" rIns="92424" bIns="46213" numCol="1" anchor="b" anchorCtr="0" compatLnSpc="1">
            <a:prstTxWarp prst="textNoShape">
              <a:avLst/>
            </a:prstTxWarp>
          </a:bodyPr>
          <a:lstStyle>
            <a:lvl1pPr algn="l" defTabSz="925043" eaLnBrk="1" hangingPunct="1">
              <a:spcBef>
                <a:spcPct val="0"/>
              </a:spcBef>
              <a:buFontTx/>
              <a:buNone/>
              <a:defRPr sz="900">
                <a:latin typeface="Arial" charset="0"/>
                <a:ea typeface="ＭＳ Ｐゴシック" pitchFamily="50" charset="-128"/>
                <a:cs typeface="Arial" charset="0"/>
              </a:defRPr>
            </a:lvl1pPr>
          </a:lstStyle>
          <a:p>
            <a:pPr>
              <a:defRPr/>
            </a:pPr>
            <a:r>
              <a:rPr lang="ja-JP" altLang="en-US"/>
              <a:t>IBM Confidential</a:t>
            </a:r>
            <a:endParaRPr lang="en-US" altLang="ja-JP"/>
          </a:p>
        </p:txBody>
      </p:sp>
      <p:sp>
        <p:nvSpPr>
          <p:cNvPr id="49157" name="Rectangle 5"/>
          <p:cNvSpPr>
            <a:spLocks noGrp="1" noChangeArrowheads="1"/>
          </p:cNvSpPr>
          <p:nvPr>
            <p:ph type="sldNum" sz="quarter" idx="3"/>
          </p:nvPr>
        </p:nvSpPr>
        <p:spPr bwMode="auto">
          <a:xfrm>
            <a:off x="3850643" y="9428800"/>
            <a:ext cx="2945448" cy="496252"/>
          </a:xfrm>
          <a:prstGeom prst="rect">
            <a:avLst/>
          </a:prstGeom>
          <a:noFill/>
          <a:ln w="9525">
            <a:noFill/>
            <a:miter lim="800000"/>
            <a:headEnd/>
            <a:tailEnd/>
          </a:ln>
          <a:effectLst/>
        </p:spPr>
        <p:txBody>
          <a:bodyPr vert="horz" wrap="square" lIns="92424" tIns="46213" rIns="92424" bIns="46213" numCol="1" anchor="b" anchorCtr="0" compatLnSpc="1">
            <a:prstTxWarp prst="textNoShape">
              <a:avLst/>
            </a:prstTxWarp>
          </a:bodyPr>
          <a:lstStyle>
            <a:lvl1pPr algn="r" defTabSz="924262" eaLnBrk="1" hangingPunct="1">
              <a:spcBef>
                <a:spcPct val="0"/>
              </a:spcBef>
              <a:buFontTx/>
              <a:buNone/>
              <a:defRPr sz="900"/>
            </a:lvl1pPr>
          </a:lstStyle>
          <a:p>
            <a:pPr>
              <a:defRPr/>
            </a:pPr>
            <a:fld id="{AF0D71EC-2EA2-415D-A81B-CF61F15E0B1E}" type="slidenum">
              <a:rPr lang="ja-JP" altLang="en-US"/>
              <a:pPr>
                <a:defRPr/>
              </a:pPr>
              <a:t>‹#›</a:t>
            </a:fld>
            <a:endParaRPr lang="en-US" altLang="ja-JP"/>
          </a:p>
        </p:txBody>
      </p:sp>
    </p:spTree>
    <p:extLst>
      <p:ext uri="{BB962C8B-B14F-4D97-AF65-F5344CB8AC3E}">
        <p14:creationId xmlns:p14="http://schemas.microsoft.com/office/powerpoint/2010/main" val="2887779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43863" cy="496253"/>
          </a:xfrm>
          <a:prstGeom prst="rect">
            <a:avLst/>
          </a:prstGeom>
          <a:noFill/>
          <a:ln w="9525">
            <a:noFill/>
            <a:miter lim="800000"/>
            <a:headEnd/>
            <a:tailEnd/>
          </a:ln>
          <a:effectLst/>
        </p:spPr>
        <p:txBody>
          <a:bodyPr vert="horz" wrap="square" lIns="92424" tIns="46213" rIns="92424" bIns="46213" numCol="1" anchor="t" anchorCtr="0" compatLnSpc="1">
            <a:prstTxWarp prst="textNoShape">
              <a:avLst/>
            </a:prstTxWarp>
          </a:bodyPr>
          <a:lstStyle>
            <a:lvl1pPr algn="l" defTabSz="925043" eaLnBrk="1" hangingPunct="1">
              <a:spcBef>
                <a:spcPct val="0"/>
              </a:spcBef>
              <a:buFontTx/>
              <a:buNone/>
              <a:defRPr sz="1000" b="1">
                <a:latin typeface="Arial" charset="0"/>
                <a:ea typeface="ＭＳ Ｐゴシック" pitchFamily="50" charset="-128"/>
                <a:cs typeface="Arial" charset="0"/>
              </a:defRPr>
            </a:lvl1pPr>
          </a:lstStyle>
          <a:p>
            <a:pPr>
              <a:defRPr/>
            </a:pPr>
            <a:endParaRPr lang="en-US" altLang="ja-JP"/>
          </a:p>
        </p:txBody>
      </p:sp>
      <p:sp>
        <p:nvSpPr>
          <p:cNvPr id="25603" name="Rectangle 3"/>
          <p:cNvSpPr>
            <a:spLocks noGrp="1" noChangeArrowheads="1"/>
          </p:cNvSpPr>
          <p:nvPr>
            <p:ph type="dt" idx="1"/>
          </p:nvPr>
        </p:nvSpPr>
        <p:spPr bwMode="auto">
          <a:xfrm>
            <a:off x="3850643" y="0"/>
            <a:ext cx="2945448" cy="496253"/>
          </a:xfrm>
          <a:prstGeom prst="rect">
            <a:avLst/>
          </a:prstGeom>
          <a:noFill/>
          <a:ln w="9525">
            <a:noFill/>
            <a:miter lim="800000"/>
            <a:headEnd/>
            <a:tailEnd/>
          </a:ln>
          <a:effectLst/>
        </p:spPr>
        <p:txBody>
          <a:bodyPr vert="horz" wrap="square" lIns="92424" tIns="46213" rIns="92424" bIns="46213" numCol="1" anchor="t" anchorCtr="0" compatLnSpc="1">
            <a:prstTxWarp prst="textNoShape">
              <a:avLst/>
            </a:prstTxWarp>
          </a:bodyPr>
          <a:lstStyle>
            <a:lvl1pPr algn="r" defTabSz="925043" eaLnBrk="1" hangingPunct="1">
              <a:spcBef>
                <a:spcPct val="0"/>
              </a:spcBef>
              <a:buFontTx/>
              <a:buNone/>
              <a:defRPr sz="900">
                <a:latin typeface="Arial" charset="0"/>
                <a:ea typeface="ＭＳ Ｐゴシック" pitchFamily="50" charset="-128"/>
                <a:cs typeface="Arial" charset="0"/>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706438" y="741363"/>
            <a:ext cx="5383212" cy="37258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678500" y="4715193"/>
            <a:ext cx="5440676" cy="4469445"/>
          </a:xfrm>
          <a:prstGeom prst="rect">
            <a:avLst/>
          </a:prstGeom>
          <a:noFill/>
          <a:ln w="9525">
            <a:noFill/>
            <a:miter lim="800000"/>
            <a:headEnd/>
            <a:tailEnd/>
          </a:ln>
          <a:effectLst/>
        </p:spPr>
        <p:txBody>
          <a:bodyPr vert="horz" wrap="square" lIns="92424" tIns="46213" rIns="92424" bIns="46213"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5606" name="Rectangle 6"/>
          <p:cNvSpPr>
            <a:spLocks noGrp="1" noChangeArrowheads="1"/>
          </p:cNvSpPr>
          <p:nvPr>
            <p:ph type="ftr" sz="quarter" idx="4"/>
          </p:nvPr>
        </p:nvSpPr>
        <p:spPr bwMode="auto">
          <a:xfrm>
            <a:off x="0" y="9428800"/>
            <a:ext cx="2943863" cy="496252"/>
          </a:xfrm>
          <a:prstGeom prst="rect">
            <a:avLst/>
          </a:prstGeom>
          <a:noFill/>
          <a:ln w="9525">
            <a:noFill/>
            <a:miter lim="800000"/>
            <a:headEnd/>
            <a:tailEnd/>
          </a:ln>
          <a:effectLst/>
        </p:spPr>
        <p:txBody>
          <a:bodyPr vert="horz" wrap="square" lIns="92424" tIns="46213" rIns="92424" bIns="46213" numCol="1" anchor="b" anchorCtr="0" compatLnSpc="1">
            <a:prstTxWarp prst="textNoShape">
              <a:avLst/>
            </a:prstTxWarp>
          </a:bodyPr>
          <a:lstStyle>
            <a:lvl1pPr algn="l" defTabSz="925043" eaLnBrk="1" hangingPunct="1">
              <a:spcBef>
                <a:spcPct val="0"/>
              </a:spcBef>
              <a:buFontTx/>
              <a:buNone/>
              <a:defRPr sz="900">
                <a:latin typeface="Arial" charset="0"/>
                <a:ea typeface="ＭＳ Ｐゴシック" pitchFamily="50" charset="-128"/>
                <a:cs typeface="Arial" charset="0"/>
              </a:defRPr>
            </a:lvl1pPr>
          </a:lstStyle>
          <a:p>
            <a:pPr>
              <a:defRPr/>
            </a:pPr>
            <a:r>
              <a:rPr lang="ja-JP" altLang="en-US"/>
              <a:t>IBM Confidential</a:t>
            </a:r>
            <a:endParaRPr lang="en-US" altLang="ja-JP"/>
          </a:p>
        </p:txBody>
      </p:sp>
      <p:sp>
        <p:nvSpPr>
          <p:cNvPr id="25607" name="Rectangle 7"/>
          <p:cNvSpPr>
            <a:spLocks noGrp="1" noChangeArrowheads="1"/>
          </p:cNvSpPr>
          <p:nvPr>
            <p:ph type="sldNum" sz="quarter" idx="5"/>
          </p:nvPr>
        </p:nvSpPr>
        <p:spPr bwMode="auto">
          <a:xfrm>
            <a:off x="3850643" y="9428800"/>
            <a:ext cx="2945448" cy="496252"/>
          </a:xfrm>
          <a:prstGeom prst="rect">
            <a:avLst/>
          </a:prstGeom>
          <a:noFill/>
          <a:ln w="9525">
            <a:noFill/>
            <a:miter lim="800000"/>
            <a:headEnd/>
            <a:tailEnd/>
          </a:ln>
          <a:effectLst/>
        </p:spPr>
        <p:txBody>
          <a:bodyPr vert="horz" wrap="square" lIns="92424" tIns="46213" rIns="92424" bIns="46213" numCol="1" anchor="b" anchorCtr="0" compatLnSpc="1">
            <a:prstTxWarp prst="textNoShape">
              <a:avLst/>
            </a:prstTxWarp>
          </a:bodyPr>
          <a:lstStyle>
            <a:lvl1pPr algn="r" defTabSz="924262" eaLnBrk="1" hangingPunct="1">
              <a:spcBef>
                <a:spcPct val="0"/>
              </a:spcBef>
              <a:buFontTx/>
              <a:buNone/>
              <a:defRPr sz="900"/>
            </a:lvl1pPr>
          </a:lstStyle>
          <a:p>
            <a:pPr>
              <a:defRPr/>
            </a:pPr>
            <a:fld id="{37C87D9C-29C8-4AA8-973D-633049F693D1}" type="slidenum">
              <a:rPr lang="ja-JP" altLang="en-US"/>
              <a:pPr>
                <a:defRPr/>
              </a:pPr>
              <a:t>‹#›</a:t>
            </a:fld>
            <a:endParaRPr lang="en-US" altLang="ja-JP"/>
          </a:p>
        </p:txBody>
      </p:sp>
    </p:spTree>
    <p:extLst>
      <p:ext uri="{BB962C8B-B14F-4D97-AF65-F5344CB8AC3E}">
        <p14:creationId xmlns:p14="http://schemas.microsoft.com/office/powerpoint/2010/main" val="14261042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b="1"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0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9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7C87D9C-29C8-4AA8-973D-633049F693D1}" type="slidenum">
              <a:rPr lang="ja-JP" altLang="en-US" smtClean="0"/>
              <a:pPr>
                <a:defRPr/>
              </a:pPr>
              <a:t>1</a:t>
            </a:fld>
            <a:endParaRPr lang="en-US" altLang="ja-JP"/>
          </a:p>
        </p:txBody>
      </p:sp>
    </p:spTree>
    <p:extLst>
      <p:ext uri="{BB962C8B-B14F-4D97-AF65-F5344CB8AC3E}">
        <p14:creationId xmlns:p14="http://schemas.microsoft.com/office/powerpoint/2010/main" val="16217315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0824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18255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87130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317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0301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9877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3715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917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4745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6205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5283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0121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12"/>
          <p:cNvSpPr>
            <a:spLocks noChangeArrowheads="1"/>
          </p:cNvSpPr>
          <p:nvPr userDrawn="1"/>
        </p:nvSpPr>
        <p:spPr bwMode="hidden">
          <a:xfrm>
            <a:off x="0" y="5257800"/>
            <a:ext cx="9906000" cy="1600200"/>
          </a:xfrm>
          <a:prstGeom prst="rect">
            <a:avLst/>
          </a:prstGeom>
          <a:solidFill>
            <a:schemeClr val="accent1"/>
          </a:solidFill>
          <a:ln w="9525">
            <a:solidFill>
              <a:schemeClr val="accent1"/>
            </a:solidFill>
            <a:miter lim="800000"/>
            <a:headEnd/>
            <a:tailEnd/>
          </a:ln>
        </p:spPr>
        <p:txBody>
          <a:bodyPr wrap="none" anchor="ct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charset="-128"/>
              </a:defRPr>
            </a:lvl6pPr>
            <a:lvl7pPr marL="29718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charset="-128"/>
              </a:defRPr>
            </a:lvl7pPr>
            <a:lvl8pPr marL="34290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charset="-128"/>
              </a:defRPr>
            </a:lvl8pPr>
            <a:lvl9pPr marL="38862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charset="-128"/>
              </a:defRPr>
            </a:lvl9pPr>
          </a:lstStyle>
          <a:p>
            <a:pPr algn="ctr" eaLnBrk="1" hangingPunct="1">
              <a:buFont typeface="Wingdings" panose="05000000000000000000" pitchFamily="2" charset="2"/>
              <a:buNone/>
              <a:defRPr/>
            </a:pPr>
            <a:endParaRPr lang="ja-JP" altLang="en-US" smtClean="0"/>
          </a:p>
        </p:txBody>
      </p:sp>
      <p:sp>
        <p:nvSpPr>
          <p:cNvPr id="5" name="Rectangle 13"/>
          <p:cNvSpPr>
            <a:spLocks noChangeArrowheads="1"/>
          </p:cNvSpPr>
          <p:nvPr userDrawn="1"/>
        </p:nvSpPr>
        <p:spPr bwMode="hidden">
          <a:xfrm>
            <a:off x="0" y="0"/>
            <a:ext cx="9906000" cy="1600200"/>
          </a:xfrm>
          <a:prstGeom prst="rect">
            <a:avLst/>
          </a:prstGeom>
          <a:solidFill>
            <a:schemeClr val="accent1"/>
          </a:solidFill>
          <a:ln w="9525">
            <a:solidFill>
              <a:schemeClr val="accent1"/>
            </a:solidFill>
            <a:miter lim="800000"/>
            <a:headEnd/>
            <a:tailEnd/>
          </a:ln>
        </p:spPr>
        <p:txBody>
          <a:bodyPr wrap="none" anchor="ct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charset="-128"/>
              </a:defRPr>
            </a:lvl6pPr>
            <a:lvl7pPr marL="29718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charset="-128"/>
              </a:defRPr>
            </a:lvl7pPr>
            <a:lvl8pPr marL="34290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charset="-128"/>
              </a:defRPr>
            </a:lvl8pPr>
            <a:lvl9pPr marL="3886200" indent="-228600" algn="ctr" eaLnBrk="0" fontAlgn="base" hangingPunct="0">
              <a:spcBef>
                <a:spcPct val="50000"/>
              </a:spcBef>
              <a:spcAft>
                <a:spcPct val="0"/>
              </a:spcAft>
              <a:buFont typeface="Wingdings" pitchFamily="2" charset="2"/>
              <a:defRPr>
                <a:solidFill>
                  <a:schemeClr val="tx1"/>
                </a:solidFill>
                <a:latin typeface="Arial" charset="0"/>
                <a:ea typeface="ＭＳ Ｐゴシック" charset="-128"/>
              </a:defRPr>
            </a:lvl9pPr>
          </a:lstStyle>
          <a:p>
            <a:pPr algn="ctr" eaLnBrk="1" hangingPunct="1">
              <a:buFont typeface="Wingdings" panose="05000000000000000000" pitchFamily="2" charset="2"/>
              <a:buNone/>
              <a:defRPr/>
            </a:pPr>
            <a:endParaRPr lang="ja-JP" altLang="en-US" sz="1400" smtClean="0"/>
          </a:p>
        </p:txBody>
      </p:sp>
      <p:sp>
        <p:nvSpPr>
          <p:cNvPr id="1436676" name="Rectangle 4"/>
          <p:cNvSpPr>
            <a:spLocks noGrp="1" noChangeArrowheads="1"/>
          </p:cNvSpPr>
          <p:nvPr>
            <p:ph type="subTitle" idx="1"/>
          </p:nvPr>
        </p:nvSpPr>
        <p:spPr>
          <a:xfrm>
            <a:off x="2105025" y="4343400"/>
            <a:ext cx="4705350" cy="895350"/>
          </a:xfrm>
        </p:spPr>
        <p:txBody>
          <a:bodyPr lIns="91440" tIns="18000" rIns="91440"/>
          <a:lstStyle>
            <a:lvl1pPr marL="0" indent="0">
              <a:buFont typeface="Wingdings" pitchFamily="2" charset="2"/>
              <a:buNone/>
              <a:defRPr sz="1800"/>
            </a:lvl1pPr>
          </a:lstStyle>
          <a:p>
            <a:r>
              <a:rPr lang="en-US" altLang="ja-JP"/>
              <a:t>Enter Subtitle and Date Here</a:t>
            </a:r>
          </a:p>
          <a:p>
            <a:endParaRPr lang="ja-JP" altLang="en-US"/>
          </a:p>
        </p:txBody>
      </p:sp>
      <p:sp>
        <p:nvSpPr>
          <p:cNvPr id="1436682" name="Rectangle 10"/>
          <p:cNvSpPr>
            <a:spLocks noGrp="1" noChangeArrowheads="1"/>
          </p:cNvSpPr>
          <p:nvPr>
            <p:ph type="ctrTitle" sz="quarter"/>
          </p:nvPr>
        </p:nvSpPr>
        <p:spPr>
          <a:xfrm>
            <a:off x="2109788" y="2244725"/>
            <a:ext cx="5778500" cy="1408113"/>
          </a:xfrm>
        </p:spPr>
        <p:txBody>
          <a:bodyPr lIns="91440" rIns="91440" bIns="45720" anchor="t"/>
          <a:lstStyle>
            <a:lvl1pPr>
              <a:defRPr sz="2900" b="0"/>
            </a:lvl1pPr>
          </a:lstStyle>
          <a:p>
            <a:r>
              <a:rPr lang="en-US" altLang="ja-JP"/>
              <a:t>Enter Title Here</a:t>
            </a:r>
          </a:p>
        </p:txBody>
      </p:sp>
    </p:spTree>
    <p:extLst>
      <p:ext uri="{BB962C8B-B14F-4D97-AF65-F5344CB8AC3E}">
        <p14:creationId xmlns:p14="http://schemas.microsoft.com/office/powerpoint/2010/main" val="356904547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E5D8F57E-4069-4E12-A494-7761D11CB60C}" type="slidenum">
              <a:rPr lang="ja-JP" altLang="en-GB"/>
              <a:pPr>
                <a:defRPr/>
              </a:pPr>
              <a:t>‹#›</a:t>
            </a:fld>
            <a:endParaRPr lang="en-GB" altLang="ja-JP"/>
          </a:p>
        </p:txBody>
      </p:sp>
    </p:spTree>
    <p:extLst>
      <p:ext uri="{BB962C8B-B14F-4D97-AF65-F5344CB8AC3E}">
        <p14:creationId xmlns:p14="http://schemas.microsoft.com/office/powerpoint/2010/main" val="197170701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6613" y="122238"/>
            <a:ext cx="2230437" cy="641191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122238"/>
            <a:ext cx="6538913" cy="641191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F3E28A39-2092-4C43-B403-6EEFA9B248B8}" type="slidenum">
              <a:rPr lang="ja-JP" altLang="en-GB"/>
              <a:pPr>
                <a:defRPr/>
              </a:pPr>
              <a:t>‹#›</a:t>
            </a:fld>
            <a:endParaRPr lang="en-GB" altLang="ja-JP"/>
          </a:p>
        </p:txBody>
      </p:sp>
    </p:spTree>
    <p:extLst>
      <p:ext uri="{BB962C8B-B14F-4D97-AF65-F5344CB8AC3E}">
        <p14:creationId xmlns:p14="http://schemas.microsoft.com/office/powerpoint/2010/main" val="280153144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4893FD8D-10AA-4B00-A327-9ECAC06740A0}" type="slidenum">
              <a:rPr lang="ja-JP" altLang="en-GB"/>
              <a:pPr>
                <a:defRPr/>
              </a:pPr>
              <a:t>‹#›</a:t>
            </a:fld>
            <a:endParaRPr lang="en-GB" altLang="ja-JP" dirty="0"/>
          </a:p>
        </p:txBody>
      </p:sp>
    </p:spTree>
    <p:extLst>
      <p:ext uri="{BB962C8B-B14F-4D97-AF65-F5344CB8AC3E}">
        <p14:creationId xmlns:p14="http://schemas.microsoft.com/office/powerpoint/2010/main" val="2331419978"/>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D16E2689-3D48-40BB-901D-871CB524DD7C}" type="slidenum">
              <a:rPr lang="ja-JP" altLang="en-GB"/>
              <a:pPr>
                <a:defRPr/>
              </a:pPr>
              <a:t>‹#›</a:t>
            </a:fld>
            <a:endParaRPr lang="en-GB" altLang="ja-JP"/>
          </a:p>
        </p:txBody>
      </p:sp>
    </p:spTree>
    <p:extLst>
      <p:ext uri="{BB962C8B-B14F-4D97-AF65-F5344CB8AC3E}">
        <p14:creationId xmlns:p14="http://schemas.microsoft.com/office/powerpoint/2010/main" val="292939675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341438"/>
            <a:ext cx="4381500" cy="5192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0" y="1341438"/>
            <a:ext cx="4381500" cy="5192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pPr>
              <a:defRPr/>
            </a:pPr>
            <a:fld id="{9005B882-534F-4741-9561-1102CA8D3AC5}" type="slidenum">
              <a:rPr lang="ja-JP" altLang="en-GB"/>
              <a:pPr>
                <a:defRPr/>
              </a:pPr>
              <a:t>‹#›</a:t>
            </a:fld>
            <a:endParaRPr lang="en-GB" altLang="ja-JP"/>
          </a:p>
        </p:txBody>
      </p:sp>
    </p:spTree>
    <p:extLst>
      <p:ext uri="{BB962C8B-B14F-4D97-AF65-F5344CB8AC3E}">
        <p14:creationId xmlns:p14="http://schemas.microsoft.com/office/powerpoint/2010/main" val="34688552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26446CBD-8D9A-4991-BDDE-9B3330746DAB}" type="slidenum">
              <a:rPr lang="ja-JP" altLang="en-GB"/>
              <a:pPr>
                <a:defRPr/>
              </a:pPr>
              <a:t>‹#›</a:t>
            </a:fld>
            <a:endParaRPr lang="en-GB" altLang="ja-JP"/>
          </a:p>
        </p:txBody>
      </p:sp>
    </p:spTree>
    <p:extLst>
      <p:ext uri="{BB962C8B-B14F-4D97-AF65-F5344CB8AC3E}">
        <p14:creationId xmlns:p14="http://schemas.microsoft.com/office/powerpoint/2010/main" val="16957097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BEAA6725-F126-4A89-A884-383BFBBCB795}" type="slidenum">
              <a:rPr lang="ja-JP" altLang="en-GB"/>
              <a:pPr>
                <a:defRPr/>
              </a:pPr>
              <a:t>‹#›</a:t>
            </a:fld>
            <a:endParaRPr lang="en-GB" altLang="ja-JP"/>
          </a:p>
        </p:txBody>
      </p:sp>
    </p:spTree>
    <p:extLst>
      <p:ext uri="{BB962C8B-B14F-4D97-AF65-F5344CB8AC3E}">
        <p14:creationId xmlns:p14="http://schemas.microsoft.com/office/powerpoint/2010/main" val="10459152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0B66C85-D073-4821-BF39-3C54E50B9D63}" type="slidenum">
              <a:rPr lang="ja-JP" altLang="en-GB"/>
              <a:pPr>
                <a:defRPr/>
              </a:pPr>
              <a:t>‹#›</a:t>
            </a:fld>
            <a:endParaRPr lang="en-GB" altLang="ja-JP"/>
          </a:p>
        </p:txBody>
      </p:sp>
    </p:spTree>
    <p:extLst>
      <p:ext uri="{BB962C8B-B14F-4D97-AF65-F5344CB8AC3E}">
        <p14:creationId xmlns:p14="http://schemas.microsoft.com/office/powerpoint/2010/main" val="356975779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3E7ED2D4-5954-4706-ACD7-4208027647DA}" type="slidenum">
              <a:rPr lang="ja-JP" altLang="en-GB"/>
              <a:pPr>
                <a:defRPr/>
              </a:pPr>
              <a:t>‹#›</a:t>
            </a:fld>
            <a:endParaRPr lang="en-GB" altLang="ja-JP"/>
          </a:p>
        </p:txBody>
      </p:sp>
    </p:spTree>
    <p:extLst>
      <p:ext uri="{BB962C8B-B14F-4D97-AF65-F5344CB8AC3E}">
        <p14:creationId xmlns:p14="http://schemas.microsoft.com/office/powerpoint/2010/main" val="377160434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64C03112-ED18-41DE-8843-C5B8079483F9}" type="slidenum">
              <a:rPr lang="ja-JP" altLang="en-GB"/>
              <a:pPr>
                <a:defRPr/>
              </a:pPr>
              <a:t>‹#›</a:t>
            </a:fld>
            <a:endParaRPr lang="en-GB" altLang="ja-JP"/>
          </a:p>
        </p:txBody>
      </p:sp>
    </p:spTree>
    <p:extLst>
      <p:ext uri="{BB962C8B-B14F-4D97-AF65-F5344CB8AC3E}">
        <p14:creationId xmlns:p14="http://schemas.microsoft.com/office/powerpoint/2010/main" val="88657470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501650" y="122238"/>
            <a:ext cx="89154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ja-JP" smtClean="0"/>
              <a:t>Header text</a:t>
            </a:r>
          </a:p>
        </p:txBody>
      </p:sp>
      <p:sp>
        <p:nvSpPr>
          <p:cNvPr id="1027" name="Rectangle 5"/>
          <p:cNvSpPr>
            <a:spLocks noGrp="1" noChangeArrowheads="1"/>
          </p:cNvSpPr>
          <p:nvPr>
            <p:ph type="body" idx="1"/>
          </p:nvPr>
        </p:nvSpPr>
        <p:spPr bwMode="auto">
          <a:xfrm>
            <a:off x="495300" y="1341438"/>
            <a:ext cx="8915400" cy="519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altLang="ja-JP" smtClean="0"/>
              <a:t>Level One Text</a:t>
            </a:r>
          </a:p>
          <a:p>
            <a:pPr lvl="1"/>
            <a:r>
              <a:rPr lang="en-US" altLang="ja-JP" smtClean="0"/>
              <a:t>Level Two Text</a:t>
            </a:r>
          </a:p>
          <a:p>
            <a:pPr lvl="2"/>
            <a:r>
              <a:rPr lang="en-US" altLang="ja-JP" smtClean="0"/>
              <a:t>Level Three Text</a:t>
            </a:r>
          </a:p>
          <a:p>
            <a:pPr lvl="3"/>
            <a:r>
              <a:rPr lang="en-US" altLang="ja-JP" smtClean="0"/>
              <a:t>Level Four Text</a:t>
            </a:r>
          </a:p>
          <a:p>
            <a:pPr lvl="4"/>
            <a:r>
              <a:rPr lang="en-US" altLang="ja-JP" smtClean="0"/>
              <a:t>Level Five Text</a:t>
            </a:r>
          </a:p>
        </p:txBody>
      </p:sp>
      <p:sp>
        <p:nvSpPr>
          <p:cNvPr id="1435654" name="Rectangle 6"/>
          <p:cNvSpPr>
            <a:spLocks noGrp="1" noChangeArrowheads="1"/>
          </p:cNvSpPr>
          <p:nvPr>
            <p:ph type="sldNum" sz="quarter" idx="4"/>
          </p:nvPr>
        </p:nvSpPr>
        <p:spPr bwMode="auto">
          <a:xfrm rot="10800000" flipV="1">
            <a:off x="9374188" y="6597650"/>
            <a:ext cx="692150" cy="323850"/>
          </a:xfrm>
          <a:prstGeom prst="rect">
            <a:avLst/>
          </a:prstGeom>
          <a:noFill/>
          <a:ln w="9525">
            <a:noFill/>
            <a:miter lim="800000"/>
            <a:headEnd/>
            <a:tailEnd/>
          </a:ln>
          <a:effectLst/>
        </p:spPr>
        <p:txBody>
          <a:bodyPr vert="horz" wrap="square" lIns="144000" tIns="68400" rIns="91440" bIns="45720" numCol="1" anchor="t" anchorCtr="0" compatLnSpc="1">
            <a:prstTxWarp prst="textNoShape">
              <a:avLst/>
            </a:prstTxWarp>
          </a:bodyPr>
          <a:lstStyle>
            <a:lvl1pPr algn="ctr" eaLnBrk="1" hangingPunct="1">
              <a:spcBef>
                <a:spcPct val="0"/>
              </a:spcBef>
              <a:buFontTx/>
              <a:buNone/>
              <a:defRPr sz="1000">
                <a:solidFill>
                  <a:schemeClr val="accent1"/>
                </a:solidFill>
              </a:defRPr>
            </a:lvl1pPr>
          </a:lstStyle>
          <a:p>
            <a:pPr>
              <a:defRPr/>
            </a:pPr>
            <a:fld id="{0CCFE8A6-D57D-46FE-B0EF-05CD2D2FE5D2}" type="slidenum">
              <a:rPr lang="ja-JP" altLang="en-GB"/>
              <a:pPr>
                <a:defRPr/>
              </a:pPr>
              <a:t>‹#›</a:t>
            </a:fld>
            <a:endParaRPr lang="en-GB" altLang="ja-JP"/>
          </a:p>
        </p:txBody>
      </p:sp>
      <p:sp>
        <p:nvSpPr>
          <p:cNvPr id="1029" name="Line 8"/>
          <p:cNvSpPr>
            <a:spLocks noChangeShapeType="1"/>
          </p:cNvSpPr>
          <p:nvPr/>
        </p:nvSpPr>
        <p:spPr bwMode="auto">
          <a:xfrm>
            <a:off x="495300" y="633413"/>
            <a:ext cx="8915400"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ja-JP" altLang="en-US"/>
          </a:p>
        </p:txBody>
      </p:sp>
    </p:spTree>
  </p:cSld>
  <p:clrMap bg1="lt1" tx1="dk1" bg2="lt2" tx2="dk2" accent1="accent1" accent2="accent2" accent3="accent3" accent4="accent4" accent5="accent5" accent6="accent6" hlink="hlink" folHlink="folHlink"/>
  <p:sldLayoutIdLst>
    <p:sldLayoutId id="2147484030" r:id="rId1"/>
    <p:sldLayoutId id="2147484020" r:id="rId2"/>
    <p:sldLayoutId id="2147484021" r:id="rId3"/>
    <p:sldLayoutId id="2147484022" r:id="rId4"/>
    <p:sldLayoutId id="2147484023" r:id="rId5"/>
    <p:sldLayoutId id="2147484024" r:id="rId6"/>
    <p:sldLayoutId id="2147484025" r:id="rId7"/>
    <p:sldLayoutId id="2147484026" r:id="rId8"/>
    <p:sldLayoutId id="2147484027" r:id="rId9"/>
    <p:sldLayoutId id="2147484028" r:id="rId10"/>
    <p:sldLayoutId id="2147484029" r:id="rId11"/>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kumimoji="1" sz="2000" b="1">
          <a:solidFill>
            <a:schemeClr val="accent1"/>
          </a:solidFill>
          <a:latin typeface="+mj-lt"/>
          <a:ea typeface="+mj-ea"/>
          <a:cs typeface="+mj-cs"/>
        </a:defRPr>
      </a:lvl1pPr>
      <a:lvl2pPr algn="l" rtl="0" eaLnBrk="0" fontAlgn="base" hangingPunct="0">
        <a:spcBef>
          <a:spcPct val="0"/>
        </a:spcBef>
        <a:spcAft>
          <a:spcPct val="0"/>
        </a:spcAft>
        <a:defRPr kumimoji="1" sz="2000" b="1">
          <a:solidFill>
            <a:schemeClr val="accent1"/>
          </a:solidFill>
          <a:latin typeface="Arial" charset="0"/>
          <a:ea typeface="ＭＳ Ｐゴシック" pitchFamily="50" charset="-128"/>
          <a:cs typeface="Arial" charset="0"/>
        </a:defRPr>
      </a:lvl2pPr>
      <a:lvl3pPr algn="l" rtl="0" eaLnBrk="0" fontAlgn="base" hangingPunct="0">
        <a:spcBef>
          <a:spcPct val="0"/>
        </a:spcBef>
        <a:spcAft>
          <a:spcPct val="0"/>
        </a:spcAft>
        <a:defRPr kumimoji="1" sz="2000" b="1">
          <a:solidFill>
            <a:schemeClr val="accent1"/>
          </a:solidFill>
          <a:latin typeface="Arial" charset="0"/>
          <a:ea typeface="ＭＳ Ｐゴシック" pitchFamily="50" charset="-128"/>
          <a:cs typeface="Arial" charset="0"/>
        </a:defRPr>
      </a:lvl3pPr>
      <a:lvl4pPr algn="l" rtl="0" eaLnBrk="0" fontAlgn="base" hangingPunct="0">
        <a:spcBef>
          <a:spcPct val="0"/>
        </a:spcBef>
        <a:spcAft>
          <a:spcPct val="0"/>
        </a:spcAft>
        <a:defRPr kumimoji="1" sz="2000" b="1">
          <a:solidFill>
            <a:schemeClr val="accent1"/>
          </a:solidFill>
          <a:latin typeface="Arial" charset="0"/>
          <a:ea typeface="ＭＳ Ｐゴシック" pitchFamily="50" charset="-128"/>
          <a:cs typeface="Arial" charset="0"/>
        </a:defRPr>
      </a:lvl4pPr>
      <a:lvl5pPr algn="l" rtl="0" eaLnBrk="0" fontAlgn="base" hangingPunct="0">
        <a:spcBef>
          <a:spcPct val="0"/>
        </a:spcBef>
        <a:spcAft>
          <a:spcPct val="0"/>
        </a:spcAft>
        <a:defRPr kumimoji="1" sz="2000" b="1">
          <a:solidFill>
            <a:schemeClr val="accent1"/>
          </a:solidFill>
          <a:latin typeface="Arial" charset="0"/>
          <a:ea typeface="ＭＳ Ｐゴシック" pitchFamily="50" charset="-128"/>
          <a:cs typeface="Arial" charset="0"/>
        </a:defRPr>
      </a:lvl5pPr>
      <a:lvl6pPr marL="457200" algn="l" rtl="0" fontAlgn="base">
        <a:spcBef>
          <a:spcPct val="0"/>
        </a:spcBef>
        <a:spcAft>
          <a:spcPct val="0"/>
        </a:spcAft>
        <a:defRPr kumimoji="1" sz="2000" b="1">
          <a:solidFill>
            <a:schemeClr val="accent1"/>
          </a:solidFill>
          <a:latin typeface="Arial" charset="0"/>
          <a:ea typeface="ＭＳ Ｐゴシック" pitchFamily="50" charset="-128"/>
          <a:cs typeface="Arial" charset="0"/>
        </a:defRPr>
      </a:lvl6pPr>
      <a:lvl7pPr marL="914400" algn="l" rtl="0" fontAlgn="base">
        <a:spcBef>
          <a:spcPct val="0"/>
        </a:spcBef>
        <a:spcAft>
          <a:spcPct val="0"/>
        </a:spcAft>
        <a:defRPr kumimoji="1" sz="2000" b="1">
          <a:solidFill>
            <a:schemeClr val="accent1"/>
          </a:solidFill>
          <a:latin typeface="Arial" charset="0"/>
          <a:ea typeface="ＭＳ Ｐゴシック" pitchFamily="50" charset="-128"/>
          <a:cs typeface="Arial" charset="0"/>
        </a:defRPr>
      </a:lvl7pPr>
      <a:lvl8pPr marL="1371600" algn="l" rtl="0" fontAlgn="base">
        <a:spcBef>
          <a:spcPct val="0"/>
        </a:spcBef>
        <a:spcAft>
          <a:spcPct val="0"/>
        </a:spcAft>
        <a:defRPr kumimoji="1" sz="2000" b="1">
          <a:solidFill>
            <a:schemeClr val="accent1"/>
          </a:solidFill>
          <a:latin typeface="Arial" charset="0"/>
          <a:ea typeface="ＭＳ Ｐゴシック" pitchFamily="50" charset="-128"/>
          <a:cs typeface="Arial" charset="0"/>
        </a:defRPr>
      </a:lvl8pPr>
      <a:lvl9pPr marL="1828800" algn="l" rtl="0" fontAlgn="base">
        <a:spcBef>
          <a:spcPct val="0"/>
        </a:spcBef>
        <a:spcAft>
          <a:spcPct val="0"/>
        </a:spcAft>
        <a:defRPr kumimoji="1" sz="2000" b="1">
          <a:solidFill>
            <a:schemeClr val="accent1"/>
          </a:solidFill>
          <a:latin typeface="Arial" charset="0"/>
          <a:ea typeface="ＭＳ Ｐゴシック" pitchFamily="50" charset="-128"/>
          <a:cs typeface="Arial" charset="0"/>
        </a:defRPr>
      </a:lvl9pPr>
    </p:titleStyle>
    <p:bodyStyle>
      <a:lvl1pPr marL="192088" indent="-192088" algn="l" rtl="0" eaLnBrk="0" fontAlgn="base" hangingPunct="0">
        <a:lnSpc>
          <a:spcPct val="104000"/>
        </a:lnSpc>
        <a:spcBef>
          <a:spcPct val="20000"/>
        </a:spcBef>
        <a:spcAft>
          <a:spcPct val="0"/>
        </a:spcAft>
        <a:buClr>
          <a:schemeClr val="accent1"/>
        </a:buClr>
        <a:buFont typeface="Wingdings" panose="05000000000000000000" pitchFamily="2" charset="2"/>
        <a:buChar char="§"/>
        <a:defRPr kumimoji="1" sz="1600">
          <a:solidFill>
            <a:schemeClr val="tx1"/>
          </a:solidFill>
          <a:latin typeface="+mn-lt"/>
          <a:ea typeface="+mn-ea"/>
          <a:cs typeface="+mn-cs"/>
        </a:defRPr>
      </a:lvl1pPr>
      <a:lvl2pPr marL="463550" indent="-185738" algn="l" rtl="0" eaLnBrk="0" fontAlgn="base" hangingPunct="0">
        <a:lnSpc>
          <a:spcPct val="104000"/>
        </a:lnSpc>
        <a:spcBef>
          <a:spcPct val="20000"/>
        </a:spcBef>
        <a:spcAft>
          <a:spcPct val="0"/>
        </a:spcAft>
        <a:buClr>
          <a:schemeClr val="accent1"/>
        </a:buClr>
        <a:buSzPct val="70000"/>
        <a:buFont typeface="Wingdings" pitchFamily="2" charset="2"/>
        <a:buChar char="Ø"/>
        <a:defRPr kumimoji="1" sz="1400">
          <a:solidFill>
            <a:schemeClr val="tx1"/>
          </a:solidFill>
          <a:latin typeface="+mn-lt"/>
          <a:ea typeface="+mn-ea"/>
          <a:cs typeface="+mn-cs"/>
        </a:defRPr>
      </a:lvl2pPr>
      <a:lvl3pPr marL="768350" indent="-193675" algn="l" rtl="0" eaLnBrk="0" fontAlgn="base" hangingPunct="0">
        <a:lnSpc>
          <a:spcPct val="104000"/>
        </a:lnSpc>
        <a:spcBef>
          <a:spcPct val="20000"/>
        </a:spcBef>
        <a:spcAft>
          <a:spcPct val="0"/>
        </a:spcAft>
        <a:buClr>
          <a:schemeClr val="accent1"/>
        </a:buClr>
        <a:buFont typeface="Wingdings" panose="05000000000000000000" pitchFamily="2" charset="2"/>
        <a:buChar char="ü"/>
        <a:defRPr kumimoji="1" sz="1200">
          <a:solidFill>
            <a:schemeClr val="tx1"/>
          </a:solidFill>
          <a:latin typeface="+mn-lt"/>
          <a:ea typeface="+mn-ea"/>
          <a:cs typeface="+mn-cs"/>
        </a:defRPr>
      </a:lvl3pPr>
      <a:lvl4pPr marL="1052513" indent="-180975" algn="l" rtl="0" eaLnBrk="0" fontAlgn="base" hangingPunct="0">
        <a:lnSpc>
          <a:spcPct val="104000"/>
        </a:lnSpc>
        <a:spcBef>
          <a:spcPct val="20000"/>
        </a:spcBef>
        <a:spcAft>
          <a:spcPct val="0"/>
        </a:spcAft>
        <a:buClr>
          <a:schemeClr val="accent1"/>
        </a:buClr>
        <a:buFont typeface="SimSun" panose="02010600030101010101" pitchFamily="2" charset="-122"/>
        <a:buChar char="-"/>
        <a:defRPr kumimoji="1" sz="1000">
          <a:solidFill>
            <a:schemeClr val="tx1"/>
          </a:solidFill>
          <a:latin typeface="+mn-lt"/>
          <a:ea typeface="+mn-ea"/>
          <a:cs typeface="+mn-cs"/>
        </a:defRPr>
      </a:lvl4pPr>
      <a:lvl5pPr marL="1381125" indent="-146050" algn="l" rtl="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mn-lt"/>
          <a:ea typeface="+mn-ea"/>
          <a:cs typeface="+mn-cs"/>
        </a:defRPr>
      </a:lvl5pPr>
      <a:lvl6pPr marL="1838325" indent="-146050" algn="l" rtl="0" fontAlgn="base">
        <a:lnSpc>
          <a:spcPct val="104000"/>
        </a:lnSpc>
        <a:spcBef>
          <a:spcPct val="20000"/>
        </a:spcBef>
        <a:spcAft>
          <a:spcPct val="0"/>
        </a:spcAft>
        <a:buClr>
          <a:schemeClr val="accent1"/>
        </a:buClr>
        <a:buFont typeface="Wingdings" pitchFamily="2" charset="2"/>
        <a:buChar char="§"/>
        <a:defRPr kumimoji="1" sz="800">
          <a:solidFill>
            <a:schemeClr val="tx1"/>
          </a:solidFill>
          <a:latin typeface="+mn-lt"/>
          <a:ea typeface="+mn-ea"/>
          <a:cs typeface="+mn-cs"/>
        </a:defRPr>
      </a:lvl6pPr>
      <a:lvl7pPr marL="2295525" indent="-146050" algn="l" rtl="0" fontAlgn="base">
        <a:lnSpc>
          <a:spcPct val="104000"/>
        </a:lnSpc>
        <a:spcBef>
          <a:spcPct val="20000"/>
        </a:spcBef>
        <a:spcAft>
          <a:spcPct val="0"/>
        </a:spcAft>
        <a:buClr>
          <a:schemeClr val="accent1"/>
        </a:buClr>
        <a:buFont typeface="Wingdings" pitchFamily="2" charset="2"/>
        <a:buChar char="§"/>
        <a:defRPr kumimoji="1" sz="800">
          <a:solidFill>
            <a:schemeClr val="tx1"/>
          </a:solidFill>
          <a:latin typeface="+mn-lt"/>
          <a:ea typeface="+mn-ea"/>
          <a:cs typeface="+mn-cs"/>
        </a:defRPr>
      </a:lvl7pPr>
      <a:lvl8pPr marL="2752725" indent="-146050" algn="l" rtl="0" fontAlgn="base">
        <a:lnSpc>
          <a:spcPct val="104000"/>
        </a:lnSpc>
        <a:spcBef>
          <a:spcPct val="20000"/>
        </a:spcBef>
        <a:spcAft>
          <a:spcPct val="0"/>
        </a:spcAft>
        <a:buClr>
          <a:schemeClr val="accent1"/>
        </a:buClr>
        <a:buFont typeface="Wingdings" pitchFamily="2" charset="2"/>
        <a:buChar char="§"/>
        <a:defRPr kumimoji="1" sz="800">
          <a:solidFill>
            <a:schemeClr val="tx1"/>
          </a:solidFill>
          <a:latin typeface="+mn-lt"/>
          <a:ea typeface="+mn-ea"/>
          <a:cs typeface="+mn-cs"/>
        </a:defRPr>
      </a:lvl8pPr>
      <a:lvl9pPr marL="3209925" indent="-146050" algn="l" rtl="0" fontAlgn="base">
        <a:lnSpc>
          <a:spcPct val="104000"/>
        </a:lnSpc>
        <a:spcBef>
          <a:spcPct val="20000"/>
        </a:spcBef>
        <a:spcAft>
          <a:spcPct val="0"/>
        </a:spcAft>
        <a:buClr>
          <a:schemeClr val="accent1"/>
        </a:buClr>
        <a:buFont typeface="Wingdings" pitchFamily="2" charset="2"/>
        <a:buChar char="§"/>
        <a:defRPr kumimoji="1" sz="8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コンテンツ プレースホルダー 2"/>
          <p:cNvSpPr>
            <a:spLocks noGrp="1"/>
          </p:cNvSpPr>
          <p:nvPr>
            <p:ph idx="1"/>
          </p:nvPr>
        </p:nvSpPr>
        <p:spPr>
          <a:xfrm>
            <a:off x="614663" y="1341438"/>
            <a:ext cx="8730825" cy="5192712"/>
          </a:xfrm>
        </p:spPr>
        <p:txBody>
          <a:bodyPr/>
          <a:lstStyle/>
          <a:p>
            <a:pPr marL="0" indent="0" algn="ctr">
              <a:buNone/>
            </a:pPr>
            <a:r>
              <a:rPr lang="ja-JP" altLang="en-US" sz="3600" dirty="0" smtClean="0"/>
              <a:t>令和３年度</a:t>
            </a:r>
            <a:r>
              <a:rPr lang="ja-JP" altLang="ja-JP" sz="3600" dirty="0" smtClean="0"/>
              <a:t>原子力</a:t>
            </a:r>
            <a:r>
              <a:rPr lang="ja-JP" altLang="ja-JP" sz="3600" dirty="0"/>
              <a:t>規制</a:t>
            </a:r>
            <a:r>
              <a:rPr lang="ja-JP" altLang="ja-JP" sz="3600" dirty="0" smtClean="0"/>
              <a:t>委員会</a:t>
            </a:r>
            <a:endParaRPr lang="en-US" altLang="ja-JP" sz="3600" dirty="0" smtClean="0"/>
          </a:p>
          <a:p>
            <a:pPr marL="0" indent="0" algn="ctr">
              <a:buNone/>
            </a:pPr>
            <a:r>
              <a:rPr lang="ja-JP" altLang="ja-JP" sz="3600" dirty="0" smtClean="0"/>
              <a:t>ネットワークシステムの更改</a:t>
            </a:r>
            <a:r>
              <a:rPr lang="ja-JP" altLang="ja-JP" sz="3600" dirty="0"/>
              <a:t>に</a:t>
            </a:r>
            <a:r>
              <a:rPr lang="ja-JP" altLang="ja-JP" sz="3600" dirty="0" smtClean="0"/>
              <a:t>係る</a:t>
            </a:r>
            <a:endParaRPr lang="en-US" altLang="ja-JP" sz="3600" dirty="0" smtClean="0"/>
          </a:p>
          <a:p>
            <a:pPr marL="0" indent="0" algn="ctr">
              <a:buNone/>
            </a:pPr>
            <a:r>
              <a:rPr lang="ja-JP" altLang="ja-JP" sz="3600" dirty="0" smtClean="0"/>
              <a:t>工程</a:t>
            </a:r>
            <a:r>
              <a:rPr lang="ja-JP" altLang="ja-JP" sz="3600" dirty="0"/>
              <a:t>管理支援業務</a:t>
            </a:r>
          </a:p>
          <a:p>
            <a:pPr marL="0" indent="0" algn="ctr">
              <a:buNone/>
            </a:pPr>
            <a:r>
              <a:rPr lang="ja-JP" altLang="en-US" sz="3600" dirty="0" smtClean="0"/>
              <a:t>提案書</a:t>
            </a:r>
            <a:endParaRPr lang="en-US" altLang="ja-JP" sz="3600" dirty="0" smtClean="0"/>
          </a:p>
          <a:p>
            <a:endParaRPr lang="en-US" altLang="ja-JP" dirty="0" smtClean="0"/>
          </a:p>
          <a:p>
            <a:endParaRPr lang="en-US" altLang="ja-JP" dirty="0" smtClean="0"/>
          </a:p>
          <a:p>
            <a:endParaRPr lang="en-US" altLang="ja-JP" dirty="0" smtClean="0"/>
          </a:p>
          <a:p>
            <a:pPr marL="0" indent="0">
              <a:buNone/>
            </a:pPr>
            <a:endParaRPr lang="en-US" altLang="ja-JP" dirty="0" smtClean="0"/>
          </a:p>
          <a:p>
            <a:endParaRPr lang="en-US" altLang="ja-JP" dirty="0" smtClean="0"/>
          </a:p>
          <a:p>
            <a:endParaRPr lang="en-US" altLang="ja-JP" dirty="0" smtClean="0"/>
          </a:p>
          <a:p>
            <a:pPr algn="r"/>
            <a:r>
              <a:rPr lang="ja-JP" altLang="en-US" dirty="0" smtClean="0"/>
              <a:t>年月日</a:t>
            </a:r>
            <a:endParaRPr lang="en-US" altLang="ja-JP" dirty="0" smtClean="0"/>
          </a:p>
          <a:p>
            <a:pPr algn="r"/>
            <a:r>
              <a:rPr lang="ja-JP" altLang="en-US" dirty="0" smtClean="0"/>
              <a:t>提案者</a:t>
            </a:r>
            <a:endParaRPr lang="en-US" altLang="ja-JP" dirty="0" smtClean="0"/>
          </a:p>
          <a:p>
            <a:endParaRPr lang="ja-JP" altLang="en-US" dirty="0" smtClean="0"/>
          </a:p>
        </p:txBody>
      </p:sp>
      <p:sp>
        <p:nvSpPr>
          <p:cNvPr id="5123" name="スライド番号プレースホルダー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0"/>
              </a:spcBef>
              <a:buClrTx/>
              <a:buFontTx/>
              <a:buNone/>
            </a:pPr>
            <a:r>
              <a:rPr kumimoji="0" lang="en-GB" altLang="ja-JP" sz="1000" dirty="0" smtClean="0">
                <a:solidFill>
                  <a:schemeClr val="accent1"/>
                </a:solidFill>
              </a:rPr>
              <a:t>1</a:t>
            </a:r>
          </a:p>
        </p:txBody>
      </p:sp>
      <p:sp>
        <p:nvSpPr>
          <p:cNvPr id="6" name="Text Box 9"/>
          <p:cNvSpPr txBox="1">
            <a:spLocks noChangeArrowheads="1"/>
          </p:cNvSpPr>
          <p:nvPr/>
        </p:nvSpPr>
        <p:spPr bwMode="auto">
          <a:xfrm>
            <a:off x="6753200" y="44624"/>
            <a:ext cx="3024187"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type="none" w="lg" len="lg"/>
              </a14:hiddenLine>
            </a:ext>
          </a:extLst>
        </p:spPr>
        <p:txBody>
          <a:bodyPr lIns="90000" tIns="46800" rIns="90000" bIns="46800">
            <a:spAutoFit/>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r" eaLnBrk="1" hangingPunct="1">
              <a:lnSpc>
                <a:spcPct val="100000"/>
              </a:lnSpc>
              <a:spcBef>
                <a:spcPct val="50000"/>
              </a:spcBef>
              <a:buClrTx/>
              <a:buFont typeface="Wingdings" panose="05000000000000000000" pitchFamily="2" charset="2"/>
              <a:buNone/>
            </a:pPr>
            <a:r>
              <a:rPr kumimoji="0" lang="en-US" altLang="ja-JP" b="1" dirty="0" smtClean="0"/>
              <a:t>6.1 </a:t>
            </a:r>
            <a:r>
              <a:rPr kumimoji="0" lang="en-US" altLang="ja-JP" b="1" dirty="0"/>
              <a:t>(</a:t>
            </a:r>
            <a:r>
              <a:rPr kumimoji="0" lang="ja-JP" altLang="en-US" b="1" dirty="0"/>
              <a:t>別紙</a:t>
            </a:r>
            <a:r>
              <a:rPr kumimoji="0" lang="en-US" altLang="ja-JP" b="1" dirty="0"/>
              <a:t>1) </a:t>
            </a:r>
            <a:r>
              <a:rPr kumimoji="0" lang="ja-JP" altLang="en-US" b="1" dirty="0" smtClean="0"/>
              <a:t>提案書ひな形</a:t>
            </a:r>
            <a:endParaRPr kumimoji="0" lang="ja-JP" altLang="en-US" b="1"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番号プレースホル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0"/>
              </a:spcBef>
              <a:buClrTx/>
              <a:buFontTx/>
              <a:buNone/>
            </a:pPr>
            <a:fld id="{FFE7CBDF-2CB0-4967-AFD4-72A860F589BD}" type="slidenum">
              <a:rPr kumimoji="0" lang="ja-JP" altLang="en-GB" sz="1000" smtClean="0">
                <a:solidFill>
                  <a:schemeClr val="accent1"/>
                </a:solidFill>
              </a:rPr>
              <a:pPr>
                <a:lnSpc>
                  <a:spcPct val="100000"/>
                </a:lnSpc>
                <a:spcBef>
                  <a:spcPct val="0"/>
                </a:spcBef>
                <a:buClrTx/>
                <a:buFontTx/>
                <a:buNone/>
              </a:pPr>
              <a:t>10</a:t>
            </a:fld>
            <a:endParaRPr kumimoji="0" lang="en-GB" altLang="ja-JP" sz="1000" smtClean="0">
              <a:solidFill>
                <a:schemeClr val="accent1"/>
              </a:solidFill>
            </a:endParaRPr>
          </a:p>
        </p:txBody>
      </p:sp>
      <p:sp>
        <p:nvSpPr>
          <p:cNvPr id="22531" name="Rectangle 2"/>
          <p:cNvSpPr>
            <a:spLocks noGrp="1" noChangeArrowheads="1"/>
          </p:cNvSpPr>
          <p:nvPr>
            <p:ph type="title"/>
          </p:nvPr>
        </p:nvSpPr>
        <p:spPr/>
        <p:txBody>
          <a:bodyPr/>
          <a:lstStyle/>
          <a:p>
            <a:pPr eaLnBrk="1" hangingPunct="1"/>
            <a:r>
              <a:rPr lang="en-US" altLang="ja-JP" sz="1800" smtClean="0"/>
              <a:t>【5.</a:t>
            </a:r>
            <a:r>
              <a:rPr lang="ja-JP" altLang="en-US" sz="1800" smtClean="0"/>
              <a:t>　添付資料</a:t>
            </a:r>
            <a:r>
              <a:rPr lang="en-US" altLang="ja-JP" sz="1800" smtClean="0"/>
              <a:t>】</a:t>
            </a:r>
            <a:br>
              <a:rPr lang="en-US" altLang="ja-JP" sz="1800" smtClean="0"/>
            </a:br>
            <a:r>
              <a:rPr lang="en-US" altLang="ja-JP" sz="1800" smtClean="0"/>
              <a:t>5.1</a:t>
            </a:r>
            <a:r>
              <a:rPr lang="ja-JP" altLang="en-US" sz="1800" smtClean="0"/>
              <a:t>　組織の概要、事業内容等</a:t>
            </a:r>
          </a:p>
        </p:txBody>
      </p:sp>
      <p:sp>
        <p:nvSpPr>
          <p:cNvPr id="22532" name="Rectangle 3"/>
          <p:cNvSpPr>
            <a:spLocks noGrp="1" noChangeArrowheads="1"/>
          </p:cNvSpPr>
          <p:nvPr>
            <p:ph type="body" idx="1"/>
          </p:nvPr>
        </p:nvSpPr>
        <p:spPr/>
        <p:txBody>
          <a:bodyPr/>
          <a:lstStyle/>
          <a:p>
            <a:pPr eaLnBrk="1" hangingPunct="1"/>
            <a:r>
              <a:rPr lang="ja-JP" altLang="en-US" smtClean="0"/>
              <a:t>組織の概要、事業内容等</a:t>
            </a:r>
          </a:p>
        </p:txBody>
      </p:sp>
      <p:sp>
        <p:nvSpPr>
          <p:cNvPr id="22533" name="Rectangle 4"/>
          <p:cNvSpPr>
            <a:spLocks noChangeArrowheads="1"/>
          </p:cNvSpPr>
          <p:nvPr/>
        </p:nvSpPr>
        <p:spPr bwMode="auto">
          <a:xfrm>
            <a:off x="495300" y="692150"/>
            <a:ext cx="863600" cy="649288"/>
          </a:xfrm>
          <a:prstGeom prst="rect">
            <a:avLst/>
          </a:prstGeom>
          <a:solidFill>
            <a:schemeClr val="accent2"/>
          </a:solidFill>
          <a:ln w="6350" algn="ctr">
            <a:solidFill>
              <a:schemeClr val="tx1"/>
            </a:solidFill>
            <a:miter lim="800000"/>
            <a:headEnd/>
            <a:tailEnd type="none" w="lg" len="lg"/>
          </a:ln>
        </p:spPr>
        <p:txBody>
          <a:bodyPr wrap="none" lIns="90000" tIns="46800" rIns="90000" bIns="46800"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50000"/>
              </a:spcBef>
              <a:buClrTx/>
              <a:buFont typeface="Wingdings" panose="05000000000000000000" pitchFamily="2" charset="2"/>
              <a:buNone/>
            </a:pPr>
            <a:r>
              <a:rPr kumimoji="0" lang="ja-JP" altLang="en-US" sz="1400" b="1"/>
              <a:t>記述内容</a:t>
            </a:r>
          </a:p>
        </p:txBody>
      </p:sp>
      <p:sp>
        <p:nvSpPr>
          <p:cNvPr id="22534" name="Rectangle 5"/>
          <p:cNvSpPr>
            <a:spLocks noChangeArrowheads="1"/>
          </p:cNvSpPr>
          <p:nvPr/>
        </p:nvSpPr>
        <p:spPr bwMode="auto">
          <a:xfrm>
            <a:off x="1358900" y="692150"/>
            <a:ext cx="8058150" cy="649288"/>
          </a:xfrm>
          <a:prstGeom prst="rect">
            <a:avLst/>
          </a:prstGeom>
          <a:solidFill>
            <a:schemeClr val="bg1"/>
          </a:solidFill>
          <a:ln w="6350" algn="ctr">
            <a:solidFill>
              <a:schemeClr val="tx1"/>
            </a:solidFill>
            <a:miter lim="800000"/>
            <a:headEnd/>
            <a:tailEnd type="none" w="lg" len="lg"/>
          </a:ln>
        </p:spPr>
        <p:txBody>
          <a:bodyPr lIns="90000" tIns="46800" rIns="90000" bIns="46800" anchor="ctr"/>
          <a:lstStyle>
            <a:lvl1pPr marL="88900" indent="-88900">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buClrTx/>
            </a:pPr>
            <a:r>
              <a:rPr kumimoji="0" lang="ja-JP" altLang="en-US" sz="1000"/>
              <a:t>当該事業を実施するに当たり、組織の概要・事業内容等について具体的に記述する</a:t>
            </a:r>
            <a:endParaRPr kumimoji="0" lang="en-US" altLang="ja-JP" sz="1000"/>
          </a:p>
          <a:p>
            <a:pPr eaLnBrk="1" hangingPunct="1">
              <a:lnSpc>
                <a:spcPct val="100000"/>
              </a:lnSpc>
              <a:spcBef>
                <a:spcPct val="0"/>
              </a:spcBef>
              <a:buClrTx/>
            </a:pPr>
            <a:r>
              <a:rPr kumimoji="0" lang="ja-JP" altLang="en-US" sz="1000"/>
              <a:t>パンフレット等がある場合には添付する</a:t>
            </a:r>
            <a:endParaRPr kumimoji="0" lang="en-US" altLang="ja-JP" sz="1000"/>
          </a:p>
        </p:txBody>
      </p:sp>
      <p:sp>
        <p:nvSpPr>
          <p:cNvPr id="22535" name="Freeform 6"/>
          <p:cNvSpPr>
            <a:spLocks/>
          </p:cNvSpPr>
          <p:nvPr/>
        </p:nvSpPr>
        <p:spPr bwMode="auto">
          <a:xfrm>
            <a:off x="6116638" y="4360863"/>
            <a:ext cx="1587" cy="4762"/>
          </a:xfrm>
          <a:custGeom>
            <a:avLst/>
            <a:gdLst>
              <a:gd name="T0" fmla="*/ 0 w 1587"/>
              <a:gd name="T1" fmla="*/ 2147483646 h 6"/>
              <a:gd name="T2" fmla="*/ 0 w 1587"/>
              <a:gd name="T3" fmla="*/ 2147483646 h 6"/>
              <a:gd name="T4" fmla="*/ 0 w 1587"/>
              <a:gd name="T5" fmla="*/ 2147483646 h 6"/>
              <a:gd name="T6" fmla="*/ 0 w 1587"/>
              <a:gd name="T7" fmla="*/ 2147483646 h 6"/>
              <a:gd name="T8" fmla="*/ 0 w 1587"/>
              <a:gd name="T9" fmla="*/ 0 h 6"/>
              <a:gd name="T10" fmla="*/ 0 w 1587"/>
              <a:gd name="T11" fmla="*/ 0 h 6"/>
              <a:gd name="T12" fmla="*/ 0 w 1587"/>
              <a:gd name="T13" fmla="*/ 0 h 6"/>
              <a:gd name="T14" fmla="*/ 0 w 1587"/>
              <a:gd name="T15" fmla="*/ 0 h 6"/>
              <a:gd name="T16" fmla="*/ 0 w 1587"/>
              <a:gd name="T17" fmla="*/ 2147483646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87"/>
              <a:gd name="T28" fmla="*/ 0 h 6"/>
              <a:gd name="T29" fmla="*/ 1587 w 1587"/>
              <a:gd name="T30" fmla="*/ 6 h 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87" h="6">
                <a:moveTo>
                  <a:pt x="0" y="3"/>
                </a:moveTo>
                <a:lnTo>
                  <a:pt x="0" y="3"/>
                </a:lnTo>
                <a:lnTo>
                  <a:pt x="0" y="6"/>
                </a:lnTo>
                <a:lnTo>
                  <a:pt x="0" y="0"/>
                </a:lnTo>
                <a:lnTo>
                  <a:pt x="0"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2536" name="Rectangle 7"/>
          <p:cNvSpPr>
            <a:spLocks noChangeArrowheads="1"/>
          </p:cNvSpPr>
          <p:nvPr/>
        </p:nvSpPr>
        <p:spPr bwMode="auto">
          <a:xfrm>
            <a:off x="6121400" y="4676775"/>
            <a:ext cx="0" cy="3175"/>
          </a:xfrm>
          <a:prstGeom prst="rect">
            <a:avLst/>
          </a:prstGeom>
          <a:solidFill>
            <a:srgbClr val="BFBFB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50000"/>
              </a:spcBef>
              <a:buClrTx/>
              <a:buFont typeface="Wingdings" panose="05000000000000000000" pitchFamily="2" charset="2"/>
              <a:buNone/>
            </a:pPr>
            <a:endParaRPr kumimoji="0" lang="ja-JP" altLang="en-US" sz="1800"/>
          </a:p>
        </p:txBody>
      </p:sp>
      <p:sp>
        <p:nvSpPr>
          <p:cNvPr id="22537" name="Freeform 8"/>
          <p:cNvSpPr>
            <a:spLocks/>
          </p:cNvSpPr>
          <p:nvPr/>
        </p:nvSpPr>
        <p:spPr bwMode="auto">
          <a:xfrm>
            <a:off x="6116638" y="4360863"/>
            <a:ext cx="1587" cy="4762"/>
          </a:xfrm>
          <a:custGeom>
            <a:avLst/>
            <a:gdLst>
              <a:gd name="T0" fmla="*/ 0 w 1587"/>
              <a:gd name="T1" fmla="*/ 2147483646 h 6"/>
              <a:gd name="T2" fmla="*/ 0 w 1587"/>
              <a:gd name="T3" fmla="*/ 2147483646 h 6"/>
              <a:gd name="T4" fmla="*/ 0 w 1587"/>
              <a:gd name="T5" fmla="*/ 2147483646 h 6"/>
              <a:gd name="T6" fmla="*/ 0 w 1587"/>
              <a:gd name="T7" fmla="*/ 2147483646 h 6"/>
              <a:gd name="T8" fmla="*/ 0 w 1587"/>
              <a:gd name="T9" fmla="*/ 0 h 6"/>
              <a:gd name="T10" fmla="*/ 0 w 1587"/>
              <a:gd name="T11" fmla="*/ 0 h 6"/>
              <a:gd name="T12" fmla="*/ 0 w 1587"/>
              <a:gd name="T13" fmla="*/ 0 h 6"/>
              <a:gd name="T14" fmla="*/ 0 w 1587"/>
              <a:gd name="T15" fmla="*/ 0 h 6"/>
              <a:gd name="T16" fmla="*/ 0 w 1587"/>
              <a:gd name="T17" fmla="*/ 2147483646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87"/>
              <a:gd name="T28" fmla="*/ 0 h 6"/>
              <a:gd name="T29" fmla="*/ 1587 w 1587"/>
              <a:gd name="T30" fmla="*/ 6 h 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87" h="6">
                <a:moveTo>
                  <a:pt x="0" y="3"/>
                </a:moveTo>
                <a:lnTo>
                  <a:pt x="0" y="3"/>
                </a:lnTo>
                <a:lnTo>
                  <a:pt x="0" y="6"/>
                </a:lnTo>
                <a:lnTo>
                  <a:pt x="0" y="0"/>
                </a:lnTo>
                <a:lnTo>
                  <a:pt x="0"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2538" name="Rectangle 9"/>
          <p:cNvSpPr>
            <a:spLocks noChangeArrowheads="1"/>
          </p:cNvSpPr>
          <p:nvPr/>
        </p:nvSpPr>
        <p:spPr bwMode="auto">
          <a:xfrm>
            <a:off x="6121400" y="4676775"/>
            <a:ext cx="0" cy="3175"/>
          </a:xfrm>
          <a:prstGeom prst="rect">
            <a:avLst/>
          </a:prstGeom>
          <a:solidFill>
            <a:srgbClr val="BFBFB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50000"/>
              </a:spcBef>
              <a:buClrTx/>
              <a:buFont typeface="Wingdings" panose="05000000000000000000" pitchFamily="2" charset="2"/>
              <a:buNone/>
            </a:pPr>
            <a:endParaRPr kumimoji="0" lang="ja-JP" altLang="en-US" sz="1800"/>
          </a:p>
        </p:txBody>
      </p:sp>
      <p:sp>
        <p:nvSpPr>
          <p:cNvPr id="22539" name="Rectangle 10"/>
          <p:cNvSpPr>
            <a:spLocks noChangeArrowheads="1"/>
          </p:cNvSpPr>
          <p:nvPr/>
        </p:nvSpPr>
        <p:spPr bwMode="auto">
          <a:xfrm>
            <a:off x="482600" y="1700213"/>
            <a:ext cx="8921750" cy="4681537"/>
          </a:xfrm>
          <a:prstGeom prst="rect">
            <a:avLst/>
          </a:prstGeom>
          <a:solidFill>
            <a:schemeClr val="bg1"/>
          </a:solidFill>
          <a:ln w="6350" algn="ctr">
            <a:solidFill>
              <a:schemeClr val="tx1"/>
            </a:solidFill>
            <a:miter lim="800000"/>
            <a:headEnd/>
            <a:tailEnd type="none" w="lg" len="lg"/>
          </a:ln>
        </p:spPr>
        <p:txBody>
          <a:bodyPr wrap="none" lIns="90000" tIns="46800" rIns="90000" bIns="46800"/>
          <a:lstStyle>
            <a:lvl1pPr marL="88900" indent="-88900">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10000"/>
              </a:spcBef>
              <a:buClrTx/>
              <a:buFontTx/>
              <a:buNone/>
            </a:pPr>
            <a:r>
              <a:rPr kumimoji="0" lang="ja-JP" altLang="en-US" sz="1200"/>
              <a:t>◆　組織の概要</a:t>
            </a:r>
            <a:endParaRPr kumimoji="0" lang="en-US" altLang="ja-JP" sz="1200"/>
          </a:p>
          <a:p>
            <a:pPr eaLnBrk="1" hangingPunct="1">
              <a:lnSpc>
                <a:spcPct val="100000"/>
              </a:lnSpc>
              <a:spcBef>
                <a:spcPct val="10000"/>
              </a:spcBef>
              <a:buClrTx/>
              <a:buFontTx/>
              <a:buNone/>
            </a:pPr>
            <a:endParaRPr kumimoji="0" lang="en-US" altLang="ja-JP" sz="1200"/>
          </a:p>
          <a:p>
            <a:pPr eaLnBrk="1" hangingPunct="1">
              <a:lnSpc>
                <a:spcPct val="100000"/>
              </a:lnSpc>
              <a:spcBef>
                <a:spcPct val="10000"/>
              </a:spcBef>
              <a:buClrTx/>
              <a:buFontTx/>
              <a:buNone/>
            </a:pPr>
            <a:endParaRPr kumimoji="0" lang="en-US" altLang="ja-JP" sz="1200"/>
          </a:p>
          <a:p>
            <a:pPr eaLnBrk="1" hangingPunct="1">
              <a:lnSpc>
                <a:spcPct val="100000"/>
              </a:lnSpc>
              <a:spcBef>
                <a:spcPct val="10000"/>
              </a:spcBef>
              <a:buClrTx/>
              <a:buFontTx/>
              <a:buNone/>
            </a:pPr>
            <a:endParaRPr kumimoji="0" lang="en-US" altLang="ja-JP" sz="1200"/>
          </a:p>
          <a:p>
            <a:pPr eaLnBrk="1" hangingPunct="1">
              <a:lnSpc>
                <a:spcPct val="100000"/>
              </a:lnSpc>
              <a:spcBef>
                <a:spcPct val="10000"/>
              </a:spcBef>
              <a:buClrTx/>
              <a:buFontTx/>
              <a:buNone/>
            </a:pPr>
            <a:endParaRPr kumimoji="0" lang="en-US" altLang="ja-JP" sz="1200"/>
          </a:p>
          <a:p>
            <a:pPr eaLnBrk="1" hangingPunct="1">
              <a:lnSpc>
                <a:spcPct val="100000"/>
              </a:lnSpc>
              <a:spcBef>
                <a:spcPct val="10000"/>
              </a:spcBef>
              <a:buClrTx/>
              <a:buFontTx/>
              <a:buNone/>
            </a:pPr>
            <a:endParaRPr kumimoji="0" lang="en-US" altLang="ja-JP" sz="1200"/>
          </a:p>
          <a:p>
            <a:pPr eaLnBrk="1" hangingPunct="1">
              <a:lnSpc>
                <a:spcPct val="100000"/>
              </a:lnSpc>
              <a:spcBef>
                <a:spcPct val="10000"/>
              </a:spcBef>
              <a:buClrTx/>
              <a:buFontTx/>
              <a:buNone/>
            </a:pPr>
            <a:endParaRPr kumimoji="0" lang="en-US" altLang="ja-JP" sz="1200"/>
          </a:p>
          <a:p>
            <a:pPr eaLnBrk="1" hangingPunct="1">
              <a:lnSpc>
                <a:spcPct val="100000"/>
              </a:lnSpc>
              <a:spcBef>
                <a:spcPct val="10000"/>
              </a:spcBef>
              <a:buClrTx/>
              <a:buFontTx/>
              <a:buNone/>
            </a:pPr>
            <a:r>
              <a:rPr kumimoji="0" lang="ja-JP" altLang="en-US" sz="1200"/>
              <a:t>◆組織の事業内容</a:t>
            </a:r>
            <a:endParaRPr kumimoji="0" lang="en-US" altLang="ja-JP" sz="1200"/>
          </a:p>
          <a:p>
            <a:pPr eaLnBrk="1" hangingPunct="1">
              <a:lnSpc>
                <a:spcPct val="100000"/>
              </a:lnSpc>
              <a:spcBef>
                <a:spcPct val="10000"/>
              </a:spcBef>
              <a:buClrTx/>
              <a:buFontTx/>
              <a:buNone/>
            </a:pPr>
            <a:endParaRPr kumimoji="0" lang="en-US" altLang="ja-JP" sz="1200"/>
          </a:p>
          <a:p>
            <a:pPr eaLnBrk="1" hangingPunct="1">
              <a:lnSpc>
                <a:spcPct val="100000"/>
              </a:lnSpc>
              <a:spcBef>
                <a:spcPct val="10000"/>
              </a:spcBef>
              <a:buClrTx/>
              <a:buFontTx/>
              <a:buNone/>
            </a:pPr>
            <a:endParaRPr kumimoji="0" lang="en-US" altLang="ja-JP" sz="1200"/>
          </a:p>
          <a:p>
            <a:pPr eaLnBrk="1" hangingPunct="1">
              <a:lnSpc>
                <a:spcPct val="100000"/>
              </a:lnSpc>
              <a:spcBef>
                <a:spcPct val="10000"/>
              </a:spcBef>
              <a:buClrTx/>
              <a:buFontTx/>
              <a:buNone/>
            </a:pPr>
            <a:endParaRPr kumimoji="0" lang="en-US" altLang="ja-JP" sz="1200"/>
          </a:p>
          <a:p>
            <a:pPr eaLnBrk="1" hangingPunct="1">
              <a:lnSpc>
                <a:spcPct val="100000"/>
              </a:lnSpc>
              <a:spcBef>
                <a:spcPct val="10000"/>
              </a:spcBef>
              <a:buClrTx/>
              <a:buFontTx/>
              <a:buNone/>
            </a:pPr>
            <a:endParaRPr kumimoji="0" lang="en-US" altLang="ja-JP" sz="1200"/>
          </a:p>
          <a:p>
            <a:pPr eaLnBrk="1" hangingPunct="1">
              <a:lnSpc>
                <a:spcPct val="100000"/>
              </a:lnSpc>
              <a:spcBef>
                <a:spcPct val="10000"/>
              </a:spcBef>
              <a:buClrTx/>
              <a:buFontTx/>
              <a:buNone/>
            </a:pPr>
            <a:endParaRPr kumimoji="0" lang="en-US" altLang="ja-JP" sz="1200"/>
          </a:p>
          <a:p>
            <a:pPr eaLnBrk="1" hangingPunct="1">
              <a:lnSpc>
                <a:spcPct val="100000"/>
              </a:lnSpc>
              <a:spcBef>
                <a:spcPct val="10000"/>
              </a:spcBef>
              <a:buClrTx/>
              <a:buFontTx/>
              <a:buNone/>
            </a:pPr>
            <a:endParaRPr kumimoji="0" lang="en-US" altLang="ja-JP" sz="1200"/>
          </a:p>
          <a:p>
            <a:pPr eaLnBrk="1" hangingPunct="1">
              <a:lnSpc>
                <a:spcPct val="100000"/>
              </a:lnSpc>
              <a:spcBef>
                <a:spcPct val="10000"/>
              </a:spcBef>
              <a:buClrTx/>
              <a:buFontTx/>
              <a:buNone/>
            </a:pPr>
            <a:r>
              <a:rPr kumimoji="0" lang="ja-JP" altLang="en-US" sz="1200"/>
              <a:t>◆その他組織の特色　等</a:t>
            </a:r>
            <a:endParaRPr kumimoji="0" lang="en-US" altLang="ja-JP" sz="1200"/>
          </a:p>
        </p:txBody>
      </p:sp>
      <p:sp>
        <p:nvSpPr>
          <p:cNvPr id="14" name="Text Box 9"/>
          <p:cNvSpPr txBox="1">
            <a:spLocks noChangeArrowheads="1"/>
          </p:cNvSpPr>
          <p:nvPr/>
        </p:nvSpPr>
        <p:spPr bwMode="auto">
          <a:xfrm>
            <a:off x="6753200" y="44624"/>
            <a:ext cx="3024187"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type="none" w="lg" len="lg"/>
              </a14:hiddenLine>
            </a:ext>
          </a:extLst>
        </p:spPr>
        <p:txBody>
          <a:bodyPr lIns="90000" tIns="46800" rIns="90000" bIns="46800">
            <a:spAutoFit/>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r" eaLnBrk="1" hangingPunct="1">
              <a:lnSpc>
                <a:spcPct val="100000"/>
              </a:lnSpc>
              <a:spcBef>
                <a:spcPct val="50000"/>
              </a:spcBef>
              <a:buClrTx/>
              <a:buFont typeface="Wingdings" panose="05000000000000000000" pitchFamily="2" charset="2"/>
              <a:buNone/>
            </a:pPr>
            <a:r>
              <a:rPr kumimoji="0" lang="en-US" altLang="ja-JP" b="1" dirty="0" smtClean="0"/>
              <a:t>6.1 </a:t>
            </a:r>
            <a:r>
              <a:rPr kumimoji="0" lang="en-US" altLang="ja-JP" b="1" dirty="0"/>
              <a:t>(</a:t>
            </a:r>
            <a:r>
              <a:rPr kumimoji="0" lang="ja-JP" altLang="en-US" b="1" dirty="0"/>
              <a:t>別紙</a:t>
            </a:r>
            <a:r>
              <a:rPr kumimoji="0" lang="en-US" altLang="ja-JP" b="1" dirty="0"/>
              <a:t>1) </a:t>
            </a:r>
            <a:r>
              <a:rPr kumimoji="0" lang="ja-JP" altLang="en-US" b="1" dirty="0" smtClean="0"/>
              <a:t>提案書ひな形</a:t>
            </a:r>
            <a:endParaRPr kumimoji="0" lang="ja-JP" altLang="en-US" b="1"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番号プレースホル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0"/>
              </a:spcBef>
              <a:buClrTx/>
              <a:buFontTx/>
              <a:buNone/>
            </a:pPr>
            <a:fld id="{355FE0DF-11FA-4DF6-8449-7E1EC7D6516E}" type="slidenum">
              <a:rPr kumimoji="0" lang="ja-JP" altLang="en-GB" sz="1000" smtClean="0">
                <a:solidFill>
                  <a:schemeClr val="accent1"/>
                </a:solidFill>
              </a:rPr>
              <a:pPr>
                <a:lnSpc>
                  <a:spcPct val="100000"/>
                </a:lnSpc>
                <a:spcBef>
                  <a:spcPct val="0"/>
                </a:spcBef>
                <a:buClrTx/>
                <a:buFontTx/>
                <a:buNone/>
              </a:pPr>
              <a:t>11</a:t>
            </a:fld>
            <a:endParaRPr kumimoji="0" lang="en-GB" altLang="ja-JP" sz="1000" smtClean="0">
              <a:solidFill>
                <a:schemeClr val="accent1"/>
              </a:solidFill>
            </a:endParaRPr>
          </a:p>
        </p:txBody>
      </p:sp>
      <p:sp>
        <p:nvSpPr>
          <p:cNvPr id="24579" name="Rectangle 2"/>
          <p:cNvSpPr>
            <a:spLocks noGrp="1" noChangeArrowheads="1"/>
          </p:cNvSpPr>
          <p:nvPr>
            <p:ph type="title"/>
          </p:nvPr>
        </p:nvSpPr>
        <p:spPr/>
        <p:txBody>
          <a:bodyPr/>
          <a:lstStyle/>
          <a:p>
            <a:pPr eaLnBrk="1" hangingPunct="1"/>
            <a:r>
              <a:rPr lang="en-US" altLang="ja-JP" sz="1800" smtClean="0"/>
              <a:t>【5.</a:t>
            </a:r>
            <a:r>
              <a:rPr lang="ja-JP" altLang="en-US" sz="1800" smtClean="0"/>
              <a:t>　添付資料</a:t>
            </a:r>
            <a:r>
              <a:rPr lang="en-US" altLang="ja-JP" sz="1800" smtClean="0"/>
              <a:t>】</a:t>
            </a:r>
            <a:br>
              <a:rPr lang="en-US" altLang="ja-JP" sz="1800" smtClean="0"/>
            </a:br>
            <a:r>
              <a:rPr lang="en-US" altLang="ja-JP" sz="1800" smtClean="0"/>
              <a:t>5.2</a:t>
            </a:r>
            <a:r>
              <a:rPr lang="ja-JP" altLang="en-US" sz="1800" smtClean="0"/>
              <a:t>　用語解説等の補足説明</a:t>
            </a:r>
            <a:endParaRPr lang="en-US" altLang="ja-JP" sz="1800" smtClean="0"/>
          </a:p>
        </p:txBody>
      </p:sp>
      <p:sp>
        <p:nvSpPr>
          <p:cNvPr id="17412" name="Rectangle 3"/>
          <p:cNvSpPr>
            <a:spLocks noGrp="1" noChangeArrowheads="1"/>
          </p:cNvSpPr>
          <p:nvPr>
            <p:ph type="body" idx="1"/>
          </p:nvPr>
        </p:nvSpPr>
        <p:spPr>
          <a:xfrm>
            <a:off x="495300" y="1341438"/>
            <a:ext cx="8915400" cy="4391025"/>
          </a:xfrm>
        </p:spPr>
        <p:txBody>
          <a:bodyPr/>
          <a:lstStyle/>
          <a:p>
            <a:pPr eaLnBrk="1" hangingPunct="1">
              <a:defRPr/>
            </a:pPr>
            <a:r>
              <a:rPr lang="ja-JP" altLang="en-US" dirty="0" smtClean="0"/>
              <a:t>用語解説等の補足説明</a:t>
            </a:r>
            <a:endParaRPr lang="en-US" altLang="ja-JP" dirty="0" smtClean="0"/>
          </a:p>
          <a:p>
            <a:pPr eaLnBrk="1" hangingPunct="1">
              <a:defRPr/>
            </a:pPr>
            <a:endParaRPr lang="en-US" altLang="ja-JP" dirty="0" smtClean="0"/>
          </a:p>
          <a:p>
            <a:pPr marL="0" indent="0" eaLnBrk="1" hangingPunct="1">
              <a:buFont typeface="Wingdings" panose="05000000000000000000" pitchFamily="2" charset="2"/>
              <a:buNone/>
              <a:defRPr/>
            </a:pPr>
            <a:r>
              <a:rPr lang="ja-JP" altLang="en-US" sz="1400" dirty="0" smtClean="0"/>
              <a:t>◆　用語名</a:t>
            </a:r>
            <a:endParaRPr lang="en-US" altLang="ja-JP" sz="1400" dirty="0" smtClean="0"/>
          </a:p>
          <a:p>
            <a:pPr marL="0" indent="0" eaLnBrk="1" hangingPunct="1">
              <a:buFont typeface="Wingdings" panose="05000000000000000000" pitchFamily="2" charset="2"/>
              <a:buNone/>
              <a:defRPr/>
            </a:pPr>
            <a:r>
              <a:rPr lang="ja-JP" altLang="en-US" sz="1400" dirty="0" smtClean="0"/>
              <a:t>　　</a:t>
            </a:r>
            <a:r>
              <a:rPr lang="en-US" altLang="ja-JP" sz="1400" dirty="0" smtClean="0"/>
              <a:t>【</a:t>
            </a:r>
            <a:r>
              <a:rPr lang="ja-JP" altLang="en-US" sz="1400" dirty="0"/>
              <a:t>解説</a:t>
            </a:r>
            <a:r>
              <a:rPr lang="en-US" altLang="ja-JP" sz="1400" dirty="0" smtClean="0"/>
              <a:t>】</a:t>
            </a:r>
          </a:p>
          <a:p>
            <a:pPr eaLnBrk="1" hangingPunct="1">
              <a:defRPr/>
            </a:pPr>
            <a:endParaRPr lang="en-US" altLang="ja-JP" dirty="0"/>
          </a:p>
          <a:p>
            <a:pPr eaLnBrk="1" hangingPunct="1">
              <a:defRPr/>
            </a:pPr>
            <a:endParaRPr lang="ja-JP" altLang="en-US" dirty="0" smtClean="0"/>
          </a:p>
        </p:txBody>
      </p:sp>
      <p:sp>
        <p:nvSpPr>
          <p:cNvPr id="24581" name="Rectangle 4"/>
          <p:cNvSpPr>
            <a:spLocks noChangeArrowheads="1"/>
          </p:cNvSpPr>
          <p:nvPr/>
        </p:nvSpPr>
        <p:spPr bwMode="auto">
          <a:xfrm>
            <a:off x="1684338" y="1528763"/>
            <a:ext cx="627062" cy="0"/>
          </a:xfrm>
          <a:prstGeom prst="rect">
            <a:avLst/>
          </a:prstGeom>
          <a:solidFill>
            <a:srgbClr val="99CCFF"/>
          </a:solidFill>
          <a:ln>
            <a:noFill/>
          </a:ln>
          <a:extLst>
            <a:ext uri="{91240B29-F687-4F45-9708-019B960494DF}">
              <a14:hiddenLine xmlns:a14="http://schemas.microsoft.com/office/drawing/2010/main" w="6350" algn="ctr">
                <a:solidFill>
                  <a:srgbClr val="000000"/>
                </a:solidFill>
                <a:miter lim="800000"/>
                <a:headEnd/>
                <a:tailEnd type="none" w="lg" len="lg"/>
              </a14:hiddenLine>
            </a:ext>
          </a:extLst>
        </p:spPr>
        <p:txBody>
          <a:bodyPr wrap="none" lIns="90000" tIns="46800" rIns="90000" bIns="46800" anchor="ctr">
            <a:spAutoFit/>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50000"/>
              </a:spcBef>
              <a:buClrTx/>
              <a:buFont typeface="Wingdings" panose="05000000000000000000" pitchFamily="2" charset="2"/>
              <a:buNone/>
            </a:pPr>
            <a:endParaRPr kumimoji="0" lang="ja-JP" altLang="en-US" sz="1800"/>
          </a:p>
        </p:txBody>
      </p:sp>
      <p:sp>
        <p:nvSpPr>
          <p:cNvPr id="24582" name="Rectangle 5"/>
          <p:cNvSpPr>
            <a:spLocks noChangeArrowheads="1"/>
          </p:cNvSpPr>
          <p:nvPr/>
        </p:nvSpPr>
        <p:spPr bwMode="auto">
          <a:xfrm>
            <a:off x="495300" y="692150"/>
            <a:ext cx="863600" cy="649288"/>
          </a:xfrm>
          <a:prstGeom prst="rect">
            <a:avLst/>
          </a:prstGeom>
          <a:solidFill>
            <a:schemeClr val="accent2"/>
          </a:solidFill>
          <a:ln w="6350" algn="ctr">
            <a:solidFill>
              <a:schemeClr val="tx1"/>
            </a:solidFill>
            <a:miter lim="800000"/>
            <a:headEnd/>
            <a:tailEnd type="none" w="lg" len="lg"/>
          </a:ln>
        </p:spPr>
        <p:txBody>
          <a:bodyPr wrap="none" lIns="90000" tIns="46800" rIns="90000" bIns="46800"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50000"/>
              </a:spcBef>
              <a:buClrTx/>
              <a:buFont typeface="Wingdings" panose="05000000000000000000" pitchFamily="2" charset="2"/>
              <a:buNone/>
            </a:pPr>
            <a:r>
              <a:rPr kumimoji="0" lang="ja-JP" altLang="en-US" sz="1400" b="1"/>
              <a:t>記述内容</a:t>
            </a:r>
          </a:p>
        </p:txBody>
      </p:sp>
      <p:sp>
        <p:nvSpPr>
          <p:cNvPr id="24583" name="Rectangle 6"/>
          <p:cNvSpPr>
            <a:spLocks noChangeArrowheads="1"/>
          </p:cNvSpPr>
          <p:nvPr/>
        </p:nvSpPr>
        <p:spPr bwMode="auto">
          <a:xfrm>
            <a:off x="1358900" y="692150"/>
            <a:ext cx="8058150" cy="649288"/>
          </a:xfrm>
          <a:prstGeom prst="rect">
            <a:avLst/>
          </a:prstGeom>
          <a:solidFill>
            <a:schemeClr val="bg1"/>
          </a:solidFill>
          <a:ln w="6350" algn="ctr">
            <a:solidFill>
              <a:schemeClr val="tx1"/>
            </a:solidFill>
            <a:miter lim="800000"/>
            <a:headEnd/>
            <a:tailEnd type="none" w="lg" len="lg"/>
          </a:ln>
        </p:spPr>
        <p:txBody>
          <a:bodyPr lIns="90000" tIns="46800" rIns="90000" bIns="46800" anchor="ctr"/>
          <a:lstStyle>
            <a:lvl1pPr marL="92075" indent="-92075">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buClrTx/>
            </a:pPr>
            <a:r>
              <a:rPr kumimoji="0" lang="ja-JP" altLang="en-US" sz="1000" dirty="0"/>
              <a:t>当該事業を実施するに当たり</a:t>
            </a:r>
            <a:r>
              <a:rPr kumimoji="0" lang="ja-JP" altLang="en-US" sz="1000" dirty="0" smtClean="0"/>
              <a:t>、</a:t>
            </a:r>
            <a:r>
              <a:rPr lang="ja-JP" altLang="en-US" sz="1000" dirty="0"/>
              <a:t>工程</a:t>
            </a:r>
            <a:r>
              <a:rPr lang="ja-JP" altLang="en-US" sz="1000" dirty="0" smtClean="0"/>
              <a:t>管理</a:t>
            </a:r>
            <a:r>
              <a:rPr kumimoji="0" lang="ja-JP" altLang="en-US" sz="1000" dirty="0" smtClean="0"/>
              <a:t>事業</a:t>
            </a:r>
            <a:r>
              <a:rPr kumimoji="0" lang="ja-JP" altLang="en-US" sz="1000" dirty="0"/>
              <a:t>に係る専門的な用語の説明等を具体的に記述する</a:t>
            </a:r>
          </a:p>
        </p:txBody>
      </p:sp>
      <p:sp>
        <p:nvSpPr>
          <p:cNvPr id="9" name="Text Box 9"/>
          <p:cNvSpPr txBox="1">
            <a:spLocks noChangeArrowheads="1"/>
          </p:cNvSpPr>
          <p:nvPr/>
        </p:nvSpPr>
        <p:spPr bwMode="auto">
          <a:xfrm>
            <a:off x="6753200" y="44624"/>
            <a:ext cx="3024187"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type="none" w="lg" len="lg"/>
              </a14:hiddenLine>
            </a:ext>
          </a:extLst>
        </p:spPr>
        <p:txBody>
          <a:bodyPr lIns="90000" tIns="46800" rIns="90000" bIns="46800">
            <a:spAutoFit/>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r" eaLnBrk="1" hangingPunct="1">
              <a:lnSpc>
                <a:spcPct val="100000"/>
              </a:lnSpc>
              <a:spcBef>
                <a:spcPct val="50000"/>
              </a:spcBef>
              <a:buClrTx/>
              <a:buFont typeface="Wingdings" panose="05000000000000000000" pitchFamily="2" charset="2"/>
              <a:buNone/>
            </a:pPr>
            <a:r>
              <a:rPr kumimoji="0" lang="en-US" altLang="ja-JP" b="1" dirty="0" smtClean="0"/>
              <a:t>6.1 </a:t>
            </a:r>
            <a:r>
              <a:rPr kumimoji="0" lang="en-US" altLang="ja-JP" b="1" dirty="0"/>
              <a:t>(</a:t>
            </a:r>
            <a:r>
              <a:rPr kumimoji="0" lang="ja-JP" altLang="en-US" b="1" dirty="0"/>
              <a:t>別紙</a:t>
            </a:r>
            <a:r>
              <a:rPr kumimoji="0" lang="en-US" altLang="ja-JP" b="1" dirty="0"/>
              <a:t>1) </a:t>
            </a:r>
            <a:r>
              <a:rPr kumimoji="0" lang="ja-JP" altLang="en-US" b="1" dirty="0" smtClean="0"/>
              <a:t>提案書ひな形</a:t>
            </a:r>
            <a:endParaRPr kumimoji="0" lang="ja-JP" altLang="en-US" b="1"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番号プレースホル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0"/>
              </a:spcBef>
              <a:buClrTx/>
              <a:buFontTx/>
              <a:buNone/>
            </a:pPr>
            <a:fld id="{A38AA447-7E33-4E27-B5CE-AB0BF6C7D993}" type="slidenum">
              <a:rPr kumimoji="0" lang="ja-JP" altLang="en-GB" sz="1000" smtClean="0">
                <a:solidFill>
                  <a:schemeClr val="accent1"/>
                </a:solidFill>
              </a:rPr>
              <a:pPr>
                <a:lnSpc>
                  <a:spcPct val="100000"/>
                </a:lnSpc>
                <a:spcBef>
                  <a:spcPct val="0"/>
                </a:spcBef>
                <a:buClrTx/>
                <a:buFontTx/>
                <a:buNone/>
              </a:pPr>
              <a:t>12</a:t>
            </a:fld>
            <a:endParaRPr kumimoji="0" lang="en-GB" altLang="ja-JP" sz="1000" smtClean="0">
              <a:solidFill>
                <a:schemeClr val="accent1"/>
              </a:solidFill>
            </a:endParaRPr>
          </a:p>
        </p:txBody>
      </p:sp>
      <p:sp>
        <p:nvSpPr>
          <p:cNvPr id="26627" name="Rectangle 2"/>
          <p:cNvSpPr>
            <a:spLocks noGrp="1" noChangeArrowheads="1"/>
          </p:cNvSpPr>
          <p:nvPr>
            <p:ph type="title"/>
          </p:nvPr>
        </p:nvSpPr>
        <p:spPr/>
        <p:txBody>
          <a:bodyPr/>
          <a:lstStyle/>
          <a:p>
            <a:pPr eaLnBrk="1" hangingPunct="1"/>
            <a:r>
              <a:rPr lang="en-US" altLang="ja-JP" sz="1800" smtClean="0"/>
              <a:t>【5.</a:t>
            </a:r>
            <a:r>
              <a:rPr lang="ja-JP" altLang="en-US" sz="1800" smtClean="0"/>
              <a:t>　添付資料</a:t>
            </a:r>
            <a:r>
              <a:rPr lang="en-US" altLang="ja-JP" sz="1800" smtClean="0"/>
              <a:t>】</a:t>
            </a:r>
            <a:br>
              <a:rPr lang="en-US" altLang="ja-JP" sz="1800" smtClean="0"/>
            </a:br>
            <a:r>
              <a:rPr lang="en-US" altLang="ja-JP" sz="1800" smtClean="0"/>
              <a:t>5.3</a:t>
            </a:r>
            <a:r>
              <a:rPr lang="ja-JP" altLang="en-US" sz="1800" smtClean="0"/>
              <a:t>　事業実施に係る工数</a:t>
            </a:r>
            <a:endParaRPr lang="en-US" altLang="ja-JP" sz="1800" smtClean="0"/>
          </a:p>
        </p:txBody>
      </p:sp>
      <p:sp>
        <p:nvSpPr>
          <p:cNvPr id="26628" name="Rectangle 3"/>
          <p:cNvSpPr>
            <a:spLocks noGrp="1" noChangeArrowheads="1"/>
          </p:cNvSpPr>
          <p:nvPr>
            <p:ph type="body" idx="1"/>
          </p:nvPr>
        </p:nvSpPr>
        <p:spPr/>
        <p:txBody>
          <a:bodyPr/>
          <a:lstStyle/>
          <a:p>
            <a:pPr eaLnBrk="1" hangingPunct="1"/>
            <a:r>
              <a:rPr lang="ja-JP" altLang="en-US" smtClean="0"/>
              <a:t>事業実施に係る事業従者予定者の工数</a:t>
            </a:r>
          </a:p>
        </p:txBody>
      </p:sp>
      <p:sp>
        <p:nvSpPr>
          <p:cNvPr id="26629" name="Rectangle 4"/>
          <p:cNvSpPr>
            <a:spLocks noChangeArrowheads="1"/>
          </p:cNvSpPr>
          <p:nvPr/>
        </p:nvSpPr>
        <p:spPr bwMode="auto">
          <a:xfrm>
            <a:off x="1684338" y="1528763"/>
            <a:ext cx="627062" cy="0"/>
          </a:xfrm>
          <a:prstGeom prst="rect">
            <a:avLst/>
          </a:prstGeom>
          <a:solidFill>
            <a:srgbClr val="99CCFF"/>
          </a:solidFill>
          <a:ln>
            <a:noFill/>
          </a:ln>
          <a:extLst>
            <a:ext uri="{91240B29-F687-4F45-9708-019B960494DF}">
              <a14:hiddenLine xmlns:a14="http://schemas.microsoft.com/office/drawing/2010/main" w="6350" algn="ctr">
                <a:solidFill>
                  <a:srgbClr val="000000"/>
                </a:solidFill>
                <a:miter lim="800000"/>
                <a:headEnd/>
                <a:tailEnd type="none" w="lg" len="lg"/>
              </a14:hiddenLine>
            </a:ext>
          </a:extLst>
        </p:spPr>
        <p:txBody>
          <a:bodyPr wrap="none" lIns="90000" tIns="46800" rIns="90000" bIns="46800" anchor="ctr">
            <a:spAutoFit/>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50000"/>
              </a:spcBef>
              <a:buClrTx/>
              <a:buFont typeface="Wingdings" panose="05000000000000000000" pitchFamily="2" charset="2"/>
              <a:buNone/>
            </a:pPr>
            <a:endParaRPr kumimoji="0" lang="ja-JP" altLang="en-US" sz="1800"/>
          </a:p>
        </p:txBody>
      </p:sp>
      <p:graphicFrame>
        <p:nvGraphicFramePr>
          <p:cNvPr id="4736005" name="Group 5"/>
          <p:cNvGraphicFramePr>
            <a:graphicFrameLocks noGrp="1"/>
          </p:cNvGraphicFramePr>
          <p:nvPr/>
        </p:nvGraphicFramePr>
        <p:xfrm>
          <a:off x="560388" y="2038350"/>
          <a:ext cx="8858250" cy="2562224"/>
        </p:xfrm>
        <a:graphic>
          <a:graphicData uri="http://schemas.openxmlformats.org/drawingml/2006/table">
            <a:tbl>
              <a:tblPr/>
              <a:tblGrid>
                <a:gridCol w="385762"/>
                <a:gridCol w="1541463"/>
                <a:gridCol w="730250"/>
                <a:gridCol w="1406525"/>
                <a:gridCol w="981075"/>
                <a:gridCol w="981075"/>
                <a:gridCol w="981075"/>
                <a:gridCol w="981075"/>
                <a:gridCol w="869950"/>
              </a:tblGrid>
              <a:tr h="246072">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Arial" charset="0"/>
                          <a:ea typeface="ＭＳ Ｐゴシック" pitchFamily="50" charset="-128"/>
                        </a:rPr>
                        <a:t>業務</a:t>
                      </a:r>
                    </a:p>
                  </a:txBody>
                  <a:tcPr marL="54000" marR="54000" marT="46814" marB="46814" anchor="b"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solidFill>
                      <a:srgbClr val="99CC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chemeClr val="tx1"/>
                          </a:solidFill>
                          <a:effectLst/>
                          <a:latin typeface="Arial" charset="0"/>
                          <a:ea typeface="ＭＳ Ｐゴシック" pitchFamily="50" charset="-128"/>
                        </a:rPr>
                        <a:t>担当者のクラス別工数（人月）</a:t>
                      </a:r>
                      <a:r>
                        <a:rPr kumimoji="0" lang="en-US" altLang="ja-JP" sz="1000" b="0" i="0" u="none" strike="noStrike" cap="none" normalizeH="0" baseline="0" smtClean="0">
                          <a:ln>
                            <a:noFill/>
                          </a:ln>
                          <a:solidFill>
                            <a:schemeClr val="tx1"/>
                          </a:solidFill>
                          <a:effectLst/>
                          <a:latin typeface="Arial" charset="0"/>
                          <a:ea typeface="ＭＳ Ｐゴシック" pitchFamily="50" charset="-128"/>
                        </a:rPr>
                        <a:t>/</a:t>
                      </a:r>
                      <a:r>
                        <a:rPr kumimoji="0" lang="ja-JP" altLang="en-US" sz="1000" b="0" i="0" u="none" strike="noStrike" cap="none" normalizeH="0" baseline="0" smtClean="0">
                          <a:ln>
                            <a:noFill/>
                          </a:ln>
                          <a:solidFill>
                            <a:schemeClr val="tx1"/>
                          </a:solidFill>
                          <a:effectLst/>
                          <a:latin typeface="Arial" charset="0"/>
                          <a:ea typeface="ＭＳ Ｐゴシック" pitchFamily="50" charset="-128"/>
                        </a:rPr>
                        <a:t>月</a:t>
                      </a:r>
                      <a:endParaRPr kumimoji="0" lang="en-US" altLang="ja-JP" sz="1000" b="0" i="0" u="none" strike="noStrike" cap="none" normalizeH="0" baseline="0" smtClean="0">
                        <a:ln>
                          <a:noFill/>
                        </a:ln>
                        <a:solidFill>
                          <a:schemeClr val="tx1"/>
                        </a:solidFill>
                        <a:effectLst/>
                        <a:latin typeface="Arial" charset="0"/>
                        <a:ea typeface="ＭＳ Ｐゴシック" pitchFamily="50" charset="-128"/>
                      </a:endParaRP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solidFill>
                      <a:srgbClr val="99CC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chemeClr val="tx1"/>
                          </a:solidFill>
                          <a:effectLst/>
                          <a:latin typeface="Arial" charset="0"/>
                          <a:ea typeface="ＭＳ Ｐゴシック" pitchFamily="50" charset="-128"/>
                        </a:rPr>
                        <a:t>工数</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smtClean="0">
                          <a:ln>
                            <a:noFill/>
                          </a:ln>
                          <a:solidFill>
                            <a:schemeClr val="tx1"/>
                          </a:solidFill>
                          <a:effectLst/>
                          <a:latin typeface="Arial" charset="0"/>
                          <a:ea typeface="ＭＳ Ｐゴシック" pitchFamily="50" charset="-128"/>
                        </a:rPr>
                        <a:t>(</a:t>
                      </a:r>
                      <a:r>
                        <a:rPr kumimoji="0" lang="ja-JP" altLang="en-US" sz="1000" b="0" i="0" u="none" strike="noStrike" cap="none" normalizeH="0" baseline="0" smtClean="0">
                          <a:ln>
                            <a:noFill/>
                          </a:ln>
                          <a:solidFill>
                            <a:schemeClr val="tx1"/>
                          </a:solidFill>
                          <a:effectLst/>
                          <a:latin typeface="Arial" charset="0"/>
                          <a:ea typeface="ＭＳ Ｐゴシック" pitchFamily="50" charset="-128"/>
                        </a:rPr>
                        <a:t>業務中項目単位</a:t>
                      </a:r>
                      <a:r>
                        <a:rPr kumimoji="0" lang="en-US" altLang="ja-JP"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solidFill>
                      <a:srgbClr val="99CCFF"/>
                    </a:solidFill>
                  </a:tcPr>
                </a:tc>
              </a:tr>
              <a:tr h="30489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b"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chemeClr val="tx1"/>
                          </a:solidFill>
                          <a:effectLst/>
                          <a:latin typeface="Arial" charset="0"/>
                          <a:ea typeface="ＭＳ Ｐゴシック" pitchFamily="50" charset="-128"/>
                        </a:rPr>
                        <a:t>大項目</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chemeClr val="tx1"/>
                          </a:solidFill>
                          <a:effectLst/>
                          <a:latin typeface="Arial" charset="0"/>
                          <a:ea typeface="ＭＳ Ｐゴシック" pitchFamily="50" charset="-128"/>
                        </a:rPr>
                        <a:t>中項目</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smtClean="0">
                          <a:ln>
                            <a:noFill/>
                          </a:ln>
                          <a:solidFill>
                            <a:schemeClr val="tx1"/>
                          </a:solidFill>
                          <a:effectLst/>
                          <a:latin typeface="Arial" charset="0"/>
                          <a:ea typeface="ＭＳ Ｐゴシック" pitchFamily="50" charset="-128"/>
                        </a:rPr>
                        <a:t>XXXX</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smtClean="0">
                          <a:ln>
                            <a:noFill/>
                          </a:ln>
                          <a:solidFill>
                            <a:schemeClr val="tx1"/>
                          </a:solidFill>
                          <a:effectLst/>
                          <a:latin typeface="Arial" charset="0"/>
                          <a:ea typeface="ＭＳ Ｐゴシック" pitchFamily="50" charset="-128"/>
                        </a:rPr>
                        <a:t>XXX</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smtClean="0">
                          <a:ln>
                            <a:noFill/>
                          </a:ln>
                          <a:solidFill>
                            <a:schemeClr val="tx1"/>
                          </a:solidFill>
                          <a:effectLst/>
                          <a:latin typeface="Arial" charset="0"/>
                          <a:ea typeface="ＭＳ Ｐゴシック" pitchFamily="50" charset="-128"/>
                        </a:rPr>
                        <a:t>XXX</a:t>
                      </a:r>
                    </a:p>
                  </a:txBody>
                  <a:tcPr marL="54000" marR="54000" marT="46814" marB="46814" anchor="ctr" horzOverflow="overflow">
                    <a:lnL w="12700" cap="flat" cmpd="sng" algn="ctr">
                      <a:solidFill>
                        <a:schemeClr val="tx1"/>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smtClean="0">
                          <a:ln>
                            <a:noFill/>
                          </a:ln>
                          <a:solidFill>
                            <a:schemeClr val="tx1"/>
                          </a:solidFill>
                          <a:effectLst/>
                          <a:latin typeface="Arial" charset="0"/>
                          <a:ea typeface="ＭＳ Ｐゴシック" pitchFamily="50" charset="-128"/>
                        </a:rPr>
                        <a:t>XXX</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solidFill>
                      <a:srgbClr val="99CCFF"/>
                    </a:solidFill>
                  </a:tcPr>
                </a:tc>
                <a:tc vMerge="1">
                  <a:txBody>
                    <a:bodyPr/>
                    <a:lstStyle/>
                    <a:p>
                      <a:endParaRPr kumimoji="1" lang="ja-JP" altLang="en-US"/>
                    </a:p>
                  </a:txBody>
                  <a:tcPr/>
                </a:tc>
              </a:tr>
              <a:tr h="2460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smtClean="0">
                          <a:ln>
                            <a:noFill/>
                          </a:ln>
                          <a:solidFill>
                            <a:schemeClr val="tx1"/>
                          </a:solidFill>
                          <a:effectLst/>
                          <a:latin typeface="Arial" charset="0"/>
                          <a:ea typeface="ＭＳ Ｐゴシック" pitchFamily="50" charset="-128"/>
                        </a:rPr>
                        <a:t>(1)</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Arial" charset="0"/>
                          <a:ea typeface="ＭＳ Ｐゴシック" pitchFamily="50" charset="-128"/>
                        </a:rPr>
                        <a:t>○○○に係るもの</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Arial" charset="0"/>
                          <a:ea typeface="ＭＳ Ｐゴシック" pitchFamily="50" charset="-128"/>
                        </a:rPr>
                        <a:t>　</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chemeClr val="tx1"/>
                          </a:solidFill>
                          <a:effectLst/>
                          <a:latin typeface="Arial" charset="0"/>
                          <a:ea typeface="ＭＳ Ｐゴシック" pitchFamily="50" charset="-128"/>
                        </a:rPr>
                        <a:t>　</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chemeClr val="tx1"/>
                          </a:solidFill>
                          <a:effectLst/>
                          <a:latin typeface="Arial" charset="0"/>
                          <a:ea typeface="ＭＳ Ｐゴシック" pitchFamily="50" charset="-128"/>
                        </a:rPr>
                        <a:t>　</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chemeClr val="tx1"/>
                          </a:solidFill>
                          <a:effectLst/>
                          <a:latin typeface="Arial" charset="0"/>
                          <a:ea typeface="ＭＳ Ｐゴシック" pitchFamily="50" charset="-128"/>
                        </a:rPr>
                        <a:t>　</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chemeClr val="tx1"/>
                          </a:solidFill>
                          <a:effectLst/>
                          <a:latin typeface="Arial" charset="0"/>
                          <a:ea typeface="ＭＳ Ｐゴシック" pitchFamily="50" charset="-128"/>
                        </a:rPr>
                        <a:t>　</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chemeClr val="tx1"/>
                          </a:solidFill>
                          <a:effectLst/>
                          <a:latin typeface="Arial" charset="0"/>
                          <a:ea typeface="ＭＳ Ｐゴシック" pitchFamily="50" charset="-128"/>
                        </a:rPr>
                        <a:t>　</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r>
              <a:tr h="2521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chemeClr val="tx1"/>
                          </a:solidFill>
                          <a:effectLst/>
                          <a:latin typeface="Arial" charset="0"/>
                          <a:ea typeface="ＭＳ Ｐゴシック" pitchFamily="50" charset="-128"/>
                        </a:rPr>
                        <a:t>　</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chemeClr val="tx1"/>
                          </a:solidFill>
                          <a:effectLst/>
                          <a:latin typeface="Arial" charset="0"/>
                          <a:ea typeface="ＭＳ Ｐゴシック" pitchFamily="50" charset="-128"/>
                        </a:rPr>
                        <a:t>　</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smtClean="0">
                          <a:ln>
                            <a:noFill/>
                          </a:ln>
                          <a:solidFill>
                            <a:schemeClr val="tx1"/>
                          </a:solidFill>
                          <a:effectLst/>
                          <a:latin typeface="Arial" charset="0"/>
                          <a:ea typeface="ＭＳ Ｐゴシック" pitchFamily="50" charset="-128"/>
                        </a:rPr>
                        <a:t>1)</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r>
              <a:tr h="2521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smtClean="0">
                          <a:ln>
                            <a:noFill/>
                          </a:ln>
                          <a:solidFill>
                            <a:schemeClr val="tx1"/>
                          </a:solidFill>
                          <a:effectLst/>
                          <a:latin typeface="Arial" charset="0"/>
                          <a:ea typeface="ＭＳ Ｐゴシック" pitchFamily="50" charset="-128"/>
                        </a:rPr>
                        <a:t>2)</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r>
              <a:tr h="2521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smtClean="0">
                          <a:ln>
                            <a:noFill/>
                          </a:ln>
                          <a:solidFill>
                            <a:schemeClr val="tx1"/>
                          </a:solidFill>
                          <a:effectLst/>
                          <a:latin typeface="Arial" charset="0"/>
                          <a:ea typeface="ＭＳ Ｐゴシック" pitchFamily="50" charset="-128"/>
                        </a:rPr>
                        <a:t>(2)</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smtClean="0">
                          <a:ln>
                            <a:noFill/>
                          </a:ln>
                          <a:solidFill>
                            <a:schemeClr val="tx1"/>
                          </a:solidFill>
                          <a:effectLst/>
                          <a:latin typeface="Arial" charset="0"/>
                          <a:ea typeface="ＭＳ Ｐゴシック" pitchFamily="50" charset="-128"/>
                        </a:rPr>
                        <a:t>○○○</a:t>
                      </a:r>
                      <a:r>
                        <a:rPr kumimoji="0" lang="ja-JP" altLang="en-US" sz="1000" b="0" i="0" u="none" strike="noStrike" cap="none" normalizeH="0" baseline="0" smtClean="0">
                          <a:ln>
                            <a:noFill/>
                          </a:ln>
                          <a:solidFill>
                            <a:schemeClr val="tx1"/>
                          </a:solidFill>
                          <a:effectLst/>
                          <a:latin typeface="Arial" charset="0"/>
                          <a:ea typeface="ＭＳ Ｐゴシック" pitchFamily="50" charset="-128"/>
                        </a:rPr>
                        <a:t>に係るもの</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Arial" charset="0"/>
                          <a:ea typeface="ＭＳ Ｐゴシック" pitchFamily="50" charset="-128"/>
                        </a:rPr>
                        <a:t>　</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chemeClr val="tx1"/>
                          </a:solidFill>
                          <a:effectLst/>
                          <a:latin typeface="Arial" charset="0"/>
                          <a:ea typeface="ＭＳ Ｐゴシック" pitchFamily="50" charset="-128"/>
                        </a:rPr>
                        <a:t>　</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chemeClr val="tx1"/>
                          </a:solidFill>
                          <a:effectLst/>
                          <a:latin typeface="Arial" charset="0"/>
                          <a:ea typeface="ＭＳ Ｐゴシック" pitchFamily="50" charset="-128"/>
                        </a:rPr>
                        <a:t>　</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r>
              <a:tr h="2521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chemeClr val="tx1"/>
                          </a:solidFill>
                          <a:effectLst/>
                          <a:latin typeface="Arial" charset="0"/>
                          <a:ea typeface="ＭＳ Ｐゴシック" pitchFamily="50" charset="-128"/>
                        </a:rPr>
                        <a:t>　</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chemeClr val="tx1"/>
                          </a:solidFill>
                          <a:effectLst/>
                          <a:latin typeface="Arial" charset="0"/>
                          <a:ea typeface="ＭＳ Ｐゴシック" pitchFamily="50" charset="-128"/>
                        </a:rPr>
                        <a:t>　</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smtClean="0">
                          <a:ln>
                            <a:noFill/>
                          </a:ln>
                          <a:solidFill>
                            <a:schemeClr val="tx1"/>
                          </a:solidFill>
                          <a:effectLst/>
                          <a:latin typeface="Arial" charset="0"/>
                          <a:ea typeface="ＭＳ Ｐゴシック" pitchFamily="50" charset="-128"/>
                        </a:rPr>
                        <a:t>1)</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r>
              <a:tr h="2521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chemeClr val="tx1"/>
                          </a:solidFill>
                          <a:effectLst/>
                          <a:latin typeface="Arial" charset="0"/>
                          <a:ea typeface="ＭＳ Ｐゴシック" pitchFamily="50" charset="-128"/>
                        </a:rPr>
                        <a:t>　</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smtClean="0">
                        <a:ln>
                          <a:noFill/>
                        </a:ln>
                        <a:solidFill>
                          <a:schemeClr val="tx1"/>
                        </a:solidFill>
                        <a:effectLst/>
                        <a:latin typeface="Arial" charset="0"/>
                        <a:ea typeface="ＭＳ Ｐゴシック" pitchFamily="50" charset="-128"/>
                      </a:endParaRP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smtClean="0">
                          <a:ln>
                            <a:noFill/>
                          </a:ln>
                          <a:solidFill>
                            <a:schemeClr val="tx1"/>
                          </a:solidFill>
                          <a:effectLst/>
                          <a:latin typeface="Arial" charset="0"/>
                          <a:ea typeface="ＭＳ Ｐゴシック" pitchFamily="50" charset="-128"/>
                        </a:rPr>
                        <a:t>2)</a:t>
                      </a:r>
                      <a:r>
                        <a:rPr kumimoji="0" lang="ja-JP" altLang="en-US" sz="1000" b="0" i="0" u="none" strike="noStrike" cap="none" normalizeH="0" baseline="0" smtClean="0">
                          <a:ln>
                            <a:noFill/>
                          </a:ln>
                          <a:solidFill>
                            <a:schemeClr val="tx1"/>
                          </a:solidFill>
                          <a:effectLst/>
                          <a:latin typeface="Arial" charset="0"/>
                          <a:ea typeface="ＭＳ Ｐゴシック" pitchFamily="50" charset="-128"/>
                        </a:rPr>
                        <a:t>　</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r>
              <a:tr h="2521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smtClean="0">
                        <a:ln>
                          <a:noFill/>
                        </a:ln>
                        <a:solidFill>
                          <a:schemeClr val="tx1"/>
                        </a:solidFill>
                        <a:effectLst/>
                        <a:latin typeface="Arial" charset="0"/>
                        <a:ea typeface="ＭＳ Ｐゴシック" pitchFamily="50" charset="-128"/>
                      </a:endParaRP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chemeClr val="tx1"/>
                          </a:solidFill>
                          <a:effectLst/>
                          <a:latin typeface="Arial" charset="0"/>
                          <a:ea typeface="ＭＳ Ｐゴシック" pitchFamily="50" charset="-128"/>
                        </a:rPr>
                        <a:t>・・・　</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r>
              <a:tr h="252170">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54000" marR="54000" marT="46814" marB="46814" anchor="b" horzOverflow="overflow">
                    <a:lnL>
                      <a:noFill/>
                    </a:lnL>
                    <a:lnR>
                      <a:noFill/>
                    </a:lnR>
                    <a:lnT w="12700" cap="flat" cmpd="sng" algn="ctr">
                      <a:solidFill>
                        <a:srgbClr val="000000"/>
                      </a:solidFill>
                      <a:prstDash val="solid"/>
                      <a:round/>
                      <a:headEnd type="none" w="med" len="med"/>
                      <a:tailEnd type="none" w="lg" len="lg"/>
                    </a:lnT>
                    <a:lnB>
                      <a:noFill/>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54000" marR="54000" marT="46814" marB="46814" anchor="b" horzOverflow="overflow">
                    <a:lnL>
                      <a:noFill/>
                    </a:lnL>
                    <a:lnR>
                      <a:noFill/>
                    </a:lnR>
                    <a:lnT w="12700" cap="flat" cmpd="sng" algn="ctr">
                      <a:solidFill>
                        <a:srgbClr val="000000"/>
                      </a:solidFill>
                      <a:prstDash val="solid"/>
                      <a:round/>
                      <a:headEnd type="none" w="med" len="med"/>
                      <a:tailEnd type="none" w="lg" len="lg"/>
                    </a:lnT>
                    <a:lnB>
                      <a:noFill/>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54000" marR="54000" marT="46814" marB="46814" anchor="b" horzOverflow="overflow">
                    <a:lnL>
                      <a:noFill/>
                    </a:lnL>
                    <a:lnR w="12700" cap="flat" cmpd="sng" algn="ctr">
                      <a:solidFill>
                        <a:schemeClr val="tx1"/>
                      </a:solidFill>
                      <a:prstDash val="solid"/>
                      <a:round/>
                      <a:headEnd type="none" w="med" len="med"/>
                      <a:tailEnd type="none" w="lg" len="lg"/>
                    </a:lnR>
                    <a:lnT w="12700" cap="flat" cmpd="sng" algn="ctr">
                      <a:solidFill>
                        <a:srgbClr val="000000"/>
                      </a:solidFill>
                      <a:prstDash val="solid"/>
                      <a:round/>
                      <a:headEnd type="none" w="med" len="med"/>
                      <a:tailEnd type="none" w="lg" len="lg"/>
                    </a:lnT>
                    <a:lnB>
                      <a:noFill/>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合計</a:t>
                      </a:r>
                      <a:r>
                        <a:rPr kumimoji="1" lang="en-US" altLang="ja-JP" sz="1000" b="0" i="0" u="none" strike="noStrike" cap="none" normalizeH="0" baseline="0" smtClean="0">
                          <a:ln>
                            <a:noFill/>
                          </a:ln>
                          <a:solidFill>
                            <a:schemeClr val="tx1"/>
                          </a:solidFill>
                          <a:effectLst/>
                          <a:latin typeface="Arial" charset="0"/>
                          <a:ea typeface="ＭＳ Ｐゴシック" pitchFamily="50" charset="-128"/>
                        </a:rPr>
                        <a:t>(</a:t>
                      </a:r>
                      <a:r>
                        <a:rPr kumimoji="1" lang="ja-JP" altLang="en-US" sz="1000" b="0" i="0" u="none" strike="noStrike" cap="none" normalizeH="0" baseline="0" smtClean="0">
                          <a:ln>
                            <a:noFill/>
                          </a:ln>
                          <a:solidFill>
                            <a:schemeClr val="tx1"/>
                          </a:solidFill>
                          <a:effectLst/>
                          <a:latin typeface="Arial" charset="0"/>
                          <a:ea typeface="ＭＳ Ｐゴシック" pitchFamily="50" charset="-128"/>
                        </a:rPr>
                        <a:t>工数</a:t>
                      </a:r>
                      <a:r>
                        <a:rPr kumimoji="1" lang="en-US" altLang="ja-JP"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b"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b"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b"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b" horzOverflow="overflow">
                    <a:lnL w="12700" cap="flat" cmpd="sng" algn="ctr">
                      <a:solidFill>
                        <a:schemeClr val="tx1"/>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a:t>
                      </a:r>
                    </a:p>
                  </a:txBody>
                  <a:tcPr marL="54000" marR="54000" marT="46814" marB="46814" anchor="b"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4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a:t>
                      </a:r>
                    </a:p>
                  </a:txBody>
                  <a:tcPr marL="54000" marR="54000" marT="46814" marB="46814" anchor="b"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r>
            </a:tbl>
          </a:graphicData>
        </a:graphic>
      </p:graphicFrame>
      <p:sp>
        <p:nvSpPr>
          <p:cNvPr id="26741" name="Rectangle 119"/>
          <p:cNvSpPr>
            <a:spLocks noChangeArrowheads="1"/>
          </p:cNvSpPr>
          <p:nvPr/>
        </p:nvSpPr>
        <p:spPr bwMode="auto">
          <a:xfrm>
            <a:off x="495300" y="692150"/>
            <a:ext cx="863600" cy="649288"/>
          </a:xfrm>
          <a:prstGeom prst="rect">
            <a:avLst/>
          </a:prstGeom>
          <a:solidFill>
            <a:schemeClr val="accent2"/>
          </a:solidFill>
          <a:ln w="6350" algn="ctr">
            <a:solidFill>
              <a:schemeClr val="tx1"/>
            </a:solidFill>
            <a:miter lim="800000"/>
            <a:headEnd/>
            <a:tailEnd type="none" w="lg" len="lg"/>
          </a:ln>
        </p:spPr>
        <p:txBody>
          <a:bodyPr wrap="none" lIns="90000" tIns="46800" rIns="90000" bIns="46800"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50000"/>
              </a:spcBef>
              <a:buClrTx/>
              <a:buFont typeface="Wingdings" panose="05000000000000000000" pitchFamily="2" charset="2"/>
              <a:buNone/>
            </a:pPr>
            <a:r>
              <a:rPr kumimoji="0" lang="ja-JP" altLang="en-US" sz="1400" b="1"/>
              <a:t>記述内容</a:t>
            </a:r>
          </a:p>
        </p:txBody>
      </p:sp>
      <p:sp>
        <p:nvSpPr>
          <p:cNvPr id="26742" name="Rectangle 120"/>
          <p:cNvSpPr>
            <a:spLocks noChangeArrowheads="1"/>
          </p:cNvSpPr>
          <p:nvPr/>
        </p:nvSpPr>
        <p:spPr bwMode="auto">
          <a:xfrm>
            <a:off x="1358900" y="692150"/>
            <a:ext cx="8058150" cy="649288"/>
          </a:xfrm>
          <a:prstGeom prst="rect">
            <a:avLst/>
          </a:prstGeom>
          <a:solidFill>
            <a:schemeClr val="bg1"/>
          </a:solidFill>
          <a:ln w="6350" algn="ctr">
            <a:solidFill>
              <a:schemeClr val="tx1"/>
            </a:solidFill>
            <a:miter lim="800000"/>
            <a:headEnd/>
            <a:tailEnd type="none" w="lg" len="lg"/>
          </a:ln>
        </p:spPr>
        <p:txBody>
          <a:bodyPr lIns="90000" tIns="46800" rIns="90000" bIns="46800" anchor="ctr"/>
          <a:lstStyle>
            <a:lvl1pPr marL="92075" indent="-92075">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buClrTx/>
            </a:pPr>
            <a:r>
              <a:rPr kumimoji="0" lang="ja-JP" altLang="en-US" sz="1000"/>
              <a:t>本事業を実施するにあたり必要な工数をクラス別に記述する</a:t>
            </a:r>
            <a:endParaRPr kumimoji="0" lang="en-US" altLang="ja-JP" sz="1000"/>
          </a:p>
          <a:p>
            <a:pPr eaLnBrk="1" hangingPunct="1">
              <a:lnSpc>
                <a:spcPct val="100000"/>
              </a:lnSpc>
              <a:spcBef>
                <a:spcPct val="0"/>
              </a:spcBef>
              <a:buClrTx/>
            </a:pPr>
            <a:r>
              <a:rPr kumimoji="0" lang="ja-JP" altLang="en-US" sz="1000"/>
              <a:t>クラス別の従事者がどのような業務をどの程度行うかが分かるように記述する</a:t>
            </a:r>
          </a:p>
        </p:txBody>
      </p:sp>
      <p:sp>
        <p:nvSpPr>
          <p:cNvPr id="4736121" name="Text Box 121"/>
          <p:cNvSpPr txBox="1">
            <a:spLocks noChangeArrowheads="1"/>
          </p:cNvSpPr>
          <p:nvPr/>
        </p:nvSpPr>
        <p:spPr bwMode="auto">
          <a:xfrm>
            <a:off x="8167688" y="1462088"/>
            <a:ext cx="1250950" cy="474662"/>
          </a:xfrm>
          <a:prstGeom prst="rect">
            <a:avLst/>
          </a:prstGeom>
          <a:solidFill>
            <a:schemeClr val="accent2"/>
          </a:solidFill>
          <a:ln w="6350" algn="ctr">
            <a:solidFill>
              <a:schemeClr val="tx1"/>
            </a:solidFill>
            <a:miter lim="800000"/>
            <a:headEnd/>
            <a:tailEnd type="none" w="lg" len="lg"/>
          </a:ln>
          <a:effectLst/>
        </p:spPr>
        <p:txBody>
          <a:bodyPr wrap="none" lIns="90000" tIns="46800" rIns="90000" bIns="46800" anchor="ctr"/>
          <a:lstStyle/>
          <a:p>
            <a:pPr algn="ctr" eaLnBrk="1" hangingPunct="1">
              <a:spcBef>
                <a:spcPct val="50000"/>
              </a:spcBef>
              <a:buFont typeface="Wingdings" panose="05000000000000000000" pitchFamily="2" charset="2"/>
              <a:buNone/>
              <a:defRPr/>
            </a:pPr>
            <a:r>
              <a:rPr lang="ja-JP" altLang="en-US" sz="2000" b="1">
                <a:effectLst>
                  <a:outerShdw blurRad="38100" dist="38100" dir="2700000" algn="tl">
                    <a:srgbClr val="FFFFFF"/>
                  </a:outerShdw>
                </a:effectLst>
                <a:latin typeface="Arial" charset="0"/>
              </a:rPr>
              <a:t>記述例</a:t>
            </a:r>
          </a:p>
        </p:txBody>
      </p:sp>
      <p:sp>
        <p:nvSpPr>
          <p:cNvPr id="11" name="Text Box 9"/>
          <p:cNvSpPr txBox="1">
            <a:spLocks noChangeArrowheads="1"/>
          </p:cNvSpPr>
          <p:nvPr/>
        </p:nvSpPr>
        <p:spPr bwMode="auto">
          <a:xfrm>
            <a:off x="6753200" y="44624"/>
            <a:ext cx="3024187"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type="none" w="lg" len="lg"/>
              </a14:hiddenLine>
            </a:ext>
          </a:extLst>
        </p:spPr>
        <p:txBody>
          <a:bodyPr lIns="90000" tIns="46800" rIns="90000" bIns="46800">
            <a:spAutoFit/>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r" eaLnBrk="1" hangingPunct="1">
              <a:lnSpc>
                <a:spcPct val="100000"/>
              </a:lnSpc>
              <a:spcBef>
                <a:spcPct val="50000"/>
              </a:spcBef>
              <a:buClrTx/>
              <a:buFont typeface="Wingdings" panose="05000000000000000000" pitchFamily="2" charset="2"/>
              <a:buNone/>
            </a:pPr>
            <a:r>
              <a:rPr kumimoji="0" lang="en-US" altLang="ja-JP" b="1" dirty="0" smtClean="0"/>
              <a:t>6.1 </a:t>
            </a:r>
            <a:r>
              <a:rPr kumimoji="0" lang="en-US" altLang="ja-JP" b="1" dirty="0"/>
              <a:t>(</a:t>
            </a:r>
            <a:r>
              <a:rPr kumimoji="0" lang="ja-JP" altLang="en-US" b="1" dirty="0"/>
              <a:t>別紙</a:t>
            </a:r>
            <a:r>
              <a:rPr kumimoji="0" lang="en-US" altLang="ja-JP" b="1" dirty="0"/>
              <a:t>1) </a:t>
            </a:r>
            <a:r>
              <a:rPr kumimoji="0" lang="ja-JP" altLang="en-US" b="1" dirty="0" smtClean="0"/>
              <a:t>提案書ひな形</a:t>
            </a:r>
            <a:endParaRPr kumimoji="0" lang="ja-JP" altLang="en-US" b="1"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番号プレースホル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0"/>
              </a:spcBef>
              <a:buClrTx/>
              <a:buFontTx/>
              <a:buNone/>
            </a:pPr>
            <a:fld id="{AF52B45E-96C3-4365-AD1C-C6A84CE46395}" type="slidenum">
              <a:rPr kumimoji="0" lang="ja-JP" altLang="en-GB" sz="1000" smtClean="0">
                <a:solidFill>
                  <a:schemeClr val="accent1"/>
                </a:solidFill>
              </a:rPr>
              <a:pPr>
                <a:lnSpc>
                  <a:spcPct val="100000"/>
                </a:lnSpc>
                <a:spcBef>
                  <a:spcPct val="0"/>
                </a:spcBef>
                <a:buClrTx/>
                <a:buFontTx/>
                <a:buNone/>
              </a:pPr>
              <a:t>13</a:t>
            </a:fld>
            <a:endParaRPr kumimoji="0" lang="en-GB" altLang="ja-JP" sz="1000" smtClean="0">
              <a:solidFill>
                <a:schemeClr val="accent1"/>
              </a:solidFill>
            </a:endParaRPr>
          </a:p>
        </p:txBody>
      </p:sp>
      <p:sp>
        <p:nvSpPr>
          <p:cNvPr id="28675" name="Rectangle 2"/>
          <p:cNvSpPr>
            <a:spLocks noGrp="1" noChangeArrowheads="1"/>
          </p:cNvSpPr>
          <p:nvPr>
            <p:ph type="title"/>
          </p:nvPr>
        </p:nvSpPr>
        <p:spPr>
          <a:xfrm>
            <a:off x="501650" y="109538"/>
            <a:ext cx="8915400" cy="511175"/>
          </a:xfrm>
        </p:spPr>
        <p:txBody>
          <a:bodyPr/>
          <a:lstStyle/>
          <a:p>
            <a:pPr eaLnBrk="1" hangingPunct="1"/>
            <a:r>
              <a:rPr lang="en-US" altLang="ja-JP" sz="1800" smtClean="0"/>
              <a:t>【5.</a:t>
            </a:r>
            <a:r>
              <a:rPr lang="ja-JP" altLang="en-US" sz="1800" smtClean="0"/>
              <a:t>　添付資料</a:t>
            </a:r>
            <a:r>
              <a:rPr lang="en-US" altLang="ja-JP" sz="1800" smtClean="0"/>
              <a:t>】</a:t>
            </a:r>
            <a:br>
              <a:rPr lang="en-US" altLang="ja-JP" sz="1800" smtClean="0"/>
            </a:br>
            <a:r>
              <a:rPr lang="en-US" altLang="ja-JP" sz="1800" smtClean="0"/>
              <a:t>5.4</a:t>
            </a:r>
            <a:r>
              <a:rPr lang="ja-JP" altLang="en-US" sz="1800" smtClean="0"/>
              <a:t>　情報セキュリティの確保</a:t>
            </a:r>
            <a:endParaRPr lang="en-US" altLang="ja-JP" sz="1800" smtClean="0"/>
          </a:p>
        </p:txBody>
      </p:sp>
      <p:sp>
        <p:nvSpPr>
          <p:cNvPr id="28676" name="Rectangle 3"/>
          <p:cNvSpPr>
            <a:spLocks noGrp="1" noChangeArrowheads="1"/>
          </p:cNvSpPr>
          <p:nvPr>
            <p:ph type="body" idx="1"/>
          </p:nvPr>
        </p:nvSpPr>
        <p:spPr/>
        <p:txBody>
          <a:bodyPr/>
          <a:lstStyle/>
          <a:p>
            <a:pPr eaLnBrk="1" hangingPunct="1"/>
            <a:r>
              <a:rPr lang="ja-JP" altLang="en-US" dirty="0" smtClean="0"/>
              <a:t>情報セキュリティ対策</a:t>
            </a:r>
          </a:p>
        </p:txBody>
      </p:sp>
      <p:sp>
        <p:nvSpPr>
          <p:cNvPr id="28677" name="Rectangle 4"/>
          <p:cNvSpPr>
            <a:spLocks noChangeArrowheads="1"/>
          </p:cNvSpPr>
          <p:nvPr/>
        </p:nvSpPr>
        <p:spPr bwMode="auto">
          <a:xfrm>
            <a:off x="1684338" y="1528763"/>
            <a:ext cx="627062" cy="0"/>
          </a:xfrm>
          <a:prstGeom prst="rect">
            <a:avLst/>
          </a:prstGeom>
          <a:solidFill>
            <a:srgbClr val="99CCFF"/>
          </a:solidFill>
          <a:ln>
            <a:noFill/>
          </a:ln>
          <a:extLst>
            <a:ext uri="{91240B29-F687-4F45-9708-019B960494DF}">
              <a14:hiddenLine xmlns:a14="http://schemas.microsoft.com/office/drawing/2010/main" w="6350" algn="ctr">
                <a:solidFill>
                  <a:srgbClr val="000000"/>
                </a:solidFill>
                <a:miter lim="800000"/>
                <a:headEnd/>
                <a:tailEnd type="none" w="lg" len="lg"/>
              </a14:hiddenLine>
            </a:ext>
          </a:extLst>
        </p:spPr>
        <p:txBody>
          <a:bodyPr wrap="none" lIns="90000" tIns="46800" rIns="90000" bIns="46800" anchor="ctr">
            <a:spAutoFit/>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50000"/>
              </a:spcBef>
              <a:buClrTx/>
              <a:buFont typeface="Wingdings" panose="05000000000000000000" pitchFamily="2" charset="2"/>
              <a:buNone/>
            </a:pPr>
            <a:endParaRPr kumimoji="0" lang="ja-JP" altLang="en-US" sz="1800"/>
          </a:p>
        </p:txBody>
      </p:sp>
      <p:sp>
        <p:nvSpPr>
          <p:cNvPr id="28678" name="Rectangle 119"/>
          <p:cNvSpPr>
            <a:spLocks noChangeArrowheads="1"/>
          </p:cNvSpPr>
          <p:nvPr/>
        </p:nvSpPr>
        <p:spPr bwMode="auto">
          <a:xfrm>
            <a:off x="495300" y="692150"/>
            <a:ext cx="863600" cy="649288"/>
          </a:xfrm>
          <a:prstGeom prst="rect">
            <a:avLst/>
          </a:prstGeom>
          <a:solidFill>
            <a:schemeClr val="accent2"/>
          </a:solidFill>
          <a:ln w="6350" algn="ctr">
            <a:solidFill>
              <a:schemeClr val="tx1"/>
            </a:solidFill>
            <a:miter lim="800000"/>
            <a:headEnd/>
            <a:tailEnd type="none" w="lg" len="lg"/>
          </a:ln>
        </p:spPr>
        <p:txBody>
          <a:bodyPr wrap="none" lIns="90000" tIns="46800" rIns="90000" bIns="46800"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50000"/>
              </a:spcBef>
              <a:buClrTx/>
              <a:buFont typeface="Wingdings" panose="05000000000000000000" pitchFamily="2" charset="2"/>
              <a:buNone/>
            </a:pPr>
            <a:r>
              <a:rPr kumimoji="0" lang="ja-JP" altLang="en-US" sz="1400" b="1"/>
              <a:t>記述内容</a:t>
            </a:r>
          </a:p>
        </p:txBody>
      </p:sp>
      <p:sp>
        <p:nvSpPr>
          <p:cNvPr id="28679" name="Rectangle 120"/>
          <p:cNvSpPr>
            <a:spLocks noChangeArrowheads="1"/>
          </p:cNvSpPr>
          <p:nvPr/>
        </p:nvSpPr>
        <p:spPr bwMode="auto">
          <a:xfrm>
            <a:off x="1358900" y="692150"/>
            <a:ext cx="8058150" cy="649288"/>
          </a:xfrm>
          <a:prstGeom prst="rect">
            <a:avLst/>
          </a:prstGeom>
          <a:solidFill>
            <a:schemeClr val="bg1"/>
          </a:solidFill>
          <a:ln w="6350" algn="ctr">
            <a:solidFill>
              <a:schemeClr val="tx1"/>
            </a:solidFill>
            <a:miter lim="800000"/>
            <a:headEnd/>
            <a:tailEnd type="none" w="lg" len="lg"/>
          </a:ln>
        </p:spPr>
        <p:txBody>
          <a:bodyPr lIns="90000" tIns="46800" rIns="90000" bIns="46800" anchor="ctr"/>
          <a:lstStyle>
            <a:lvl1pPr marL="92075" indent="-92075">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buClrTx/>
            </a:pPr>
            <a:r>
              <a:rPr kumimoji="0" lang="ja-JP" altLang="en-US" sz="1000"/>
              <a:t>本事業に係る情報セキュリティ対策とその実施方法及び管理体制を記述する</a:t>
            </a:r>
          </a:p>
        </p:txBody>
      </p:sp>
      <p:sp>
        <p:nvSpPr>
          <p:cNvPr id="9" name="Text Box 9"/>
          <p:cNvSpPr txBox="1">
            <a:spLocks noChangeArrowheads="1"/>
          </p:cNvSpPr>
          <p:nvPr/>
        </p:nvSpPr>
        <p:spPr bwMode="auto">
          <a:xfrm>
            <a:off x="6753200" y="44624"/>
            <a:ext cx="3024187"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type="none" w="lg" len="lg"/>
              </a14:hiddenLine>
            </a:ext>
          </a:extLst>
        </p:spPr>
        <p:txBody>
          <a:bodyPr lIns="90000" tIns="46800" rIns="90000" bIns="46800">
            <a:spAutoFit/>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r" eaLnBrk="1" hangingPunct="1">
              <a:lnSpc>
                <a:spcPct val="100000"/>
              </a:lnSpc>
              <a:spcBef>
                <a:spcPct val="50000"/>
              </a:spcBef>
              <a:buClrTx/>
              <a:buFont typeface="Wingdings" panose="05000000000000000000" pitchFamily="2" charset="2"/>
              <a:buNone/>
            </a:pPr>
            <a:r>
              <a:rPr kumimoji="0" lang="en-US" altLang="ja-JP" b="1" dirty="0" smtClean="0"/>
              <a:t>6.1 </a:t>
            </a:r>
            <a:r>
              <a:rPr kumimoji="0" lang="en-US" altLang="ja-JP" b="1" dirty="0"/>
              <a:t>(</a:t>
            </a:r>
            <a:r>
              <a:rPr kumimoji="0" lang="ja-JP" altLang="en-US" b="1" dirty="0"/>
              <a:t>別紙</a:t>
            </a:r>
            <a:r>
              <a:rPr kumimoji="0" lang="en-US" altLang="ja-JP" b="1" dirty="0"/>
              <a:t>1) </a:t>
            </a:r>
            <a:r>
              <a:rPr kumimoji="0" lang="ja-JP" altLang="en-US" b="1" dirty="0" smtClean="0"/>
              <a:t>提案書ひな形</a:t>
            </a:r>
            <a:endParaRPr kumimoji="0" lang="ja-JP" altLang="en-US" b="1"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0"/>
              </a:spcBef>
              <a:buClrTx/>
              <a:buFontTx/>
              <a:buNone/>
            </a:pPr>
            <a:fld id="{3DF0F5A4-7540-4AC1-969B-7A24A4D2D5EA}" type="slidenum">
              <a:rPr kumimoji="0" lang="ja-JP" altLang="en-GB" sz="1000" smtClean="0">
                <a:solidFill>
                  <a:schemeClr val="accent1"/>
                </a:solidFill>
              </a:rPr>
              <a:pPr>
                <a:lnSpc>
                  <a:spcPct val="100000"/>
                </a:lnSpc>
                <a:spcBef>
                  <a:spcPct val="0"/>
                </a:spcBef>
                <a:buClrTx/>
                <a:buFontTx/>
                <a:buNone/>
              </a:pPr>
              <a:t>2</a:t>
            </a:fld>
            <a:endParaRPr kumimoji="0" lang="en-GB" altLang="ja-JP" sz="1000" smtClean="0">
              <a:solidFill>
                <a:schemeClr val="accent1"/>
              </a:solidFill>
            </a:endParaRPr>
          </a:p>
        </p:txBody>
      </p:sp>
      <p:sp>
        <p:nvSpPr>
          <p:cNvPr id="8195" name="Rectangle 2"/>
          <p:cNvSpPr>
            <a:spLocks noGrp="1" noChangeArrowheads="1"/>
          </p:cNvSpPr>
          <p:nvPr>
            <p:ph type="title"/>
          </p:nvPr>
        </p:nvSpPr>
        <p:spPr/>
        <p:txBody>
          <a:bodyPr/>
          <a:lstStyle/>
          <a:p>
            <a:pPr eaLnBrk="1" hangingPunct="1"/>
            <a:r>
              <a:rPr lang="ja-JP" altLang="en-US" sz="1800" dirty="0"/>
              <a:t>１　</a:t>
            </a:r>
            <a:r>
              <a:rPr lang="ja-JP" altLang="en-US" sz="1800" dirty="0" smtClean="0"/>
              <a:t>業務</a:t>
            </a:r>
            <a:r>
              <a:rPr lang="ja-JP" altLang="en-US" sz="1800" dirty="0"/>
              <a:t>の実施方針</a:t>
            </a:r>
            <a:r>
              <a:rPr lang="en-US" altLang="ja-JP" sz="1800" dirty="0"/>
              <a:t/>
            </a:r>
            <a:br>
              <a:rPr lang="en-US" altLang="ja-JP" sz="1800" dirty="0"/>
            </a:br>
            <a:r>
              <a:rPr lang="en-US" altLang="ja-JP" sz="1800" dirty="0"/>
              <a:t>1.1</a:t>
            </a:r>
            <a:r>
              <a:rPr lang="ja-JP" altLang="en-US" sz="1800" dirty="0"/>
              <a:t>　業務内容の妥当性、独自性</a:t>
            </a:r>
            <a:endParaRPr lang="ja-JP" altLang="en-US" sz="1800" dirty="0" smtClean="0"/>
          </a:p>
        </p:txBody>
      </p:sp>
      <p:sp>
        <p:nvSpPr>
          <p:cNvPr id="8196" name="Rectangle 3"/>
          <p:cNvSpPr>
            <a:spLocks noGrp="1" noChangeArrowheads="1"/>
          </p:cNvSpPr>
          <p:nvPr>
            <p:ph type="body" idx="1"/>
          </p:nvPr>
        </p:nvSpPr>
        <p:spPr>
          <a:xfrm>
            <a:off x="487363" y="1401763"/>
            <a:ext cx="8915400" cy="5192712"/>
          </a:xfrm>
        </p:spPr>
        <p:txBody>
          <a:bodyPr/>
          <a:lstStyle/>
          <a:p>
            <a:pPr eaLnBrk="1" hangingPunct="1"/>
            <a:r>
              <a:rPr lang="ja-JP" altLang="en-US" dirty="0" smtClean="0"/>
              <a:t>業務</a:t>
            </a:r>
            <a:r>
              <a:rPr lang="ja-JP" altLang="en-US" dirty="0"/>
              <a:t>内容の妥当性、独自性</a:t>
            </a:r>
          </a:p>
          <a:p>
            <a:pPr eaLnBrk="1" hangingPunct="1"/>
            <a:endParaRPr lang="ja-JP" altLang="en-US" dirty="0" smtClean="0"/>
          </a:p>
        </p:txBody>
      </p:sp>
      <p:sp>
        <p:nvSpPr>
          <p:cNvPr id="8197" name="Rectangle 5"/>
          <p:cNvSpPr>
            <a:spLocks noChangeArrowheads="1"/>
          </p:cNvSpPr>
          <p:nvPr/>
        </p:nvSpPr>
        <p:spPr bwMode="auto">
          <a:xfrm>
            <a:off x="1358900" y="692150"/>
            <a:ext cx="8058150" cy="649288"/>
          </a:xfrm>
          <a:prstGeom prst="rect">
            <a:avLst/>
          </a:prstGeom>
          <a:solidFill>
            <a:schemeClr val="bg1"/>
          </a:solidFill>
          <a:ln w="6350" algn="ctr">
            <a:solidFill>
              <a:schemeClr val="tx1"/>
            </a:solidFill>
            <a:miter lim="800000"/>
            <a:headEnd/>
            <a:tailEnd type="none" w="lg" len="lg"/>
          </a:ln>
        </p:spPr>
        <p:txBody>
          <a:bodyPr lIns="90000" tIns="46800" rIns="90000" bIns="46800" anchor="ctr"/>
          <a:lstStyle>
            <a:lvl1pPr marL="92075" indent="-92075">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buClrTx/>
            </a:pPr>
            <a:r>
              <a:rPr kumimoji="0" lang="ja-JP" altLang="en-US" sz="1000" dirty="0" smtClean="0"/>
              <a:t>提案</a:t>
            </a:r>
            <a:r>
              <a:rPr kumimoji="0" lang="ja-JP" altLang="en-US" sz="1000" dirty="0"/>
              <a:t>内容について具体的に記述</a:t>
            </a:r>
          </a:p>
        </p:txBody>
      </p:sp>
      <p:sp>
        <p:nvSpPr>
          <p:cNvPr id="8199" name="Rectangle 8"/>
          <p:cNvSpPr>
            <a:spLocks noChangeArrowheads="1"/>
          </p:cNvSpPr>
          <p:nvPr/>
        </p:nvSpPr>
        <p:spPr bwMode="auto">
          <a:xfrm>
            <a:off x="495300" y="692150"/>
            <a:ext cx="863600" cy="649288"/>
          </a:xfrm>
          <a:prstGeom prst="rect">
            <a:avLst/>
          </a:prstGeom>
          <a:solidFill>
            <a:schemeClr val="accent2"/>
          </a:solidFill>
          <a:ln w="6350" algn="ctr">
            <a:solidFill>
              <a:schemeClr val="tx1"/>
            </a:solidFill>
            <a:miter lim="800000"/>
            <a:headEnd/>
            <a:tailEnd type="none" w="lg" len="lg"/>
          </a:ln>
        </p:spPr>
        <p:txBody>
          <a:bodyPr wrap="none" lIns="90000" tIns="46800" rIns="90000" bIns="46800"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50000"/>
              </a:spcBef>
              <a:buClrTx/>
              <a:buFont typeface="Wingdings" panose="05000000000000000000" pitchFamily="2" charset="2"/>
              <a:buNone/>
            </a:pPr>
            <a:r>
              <a:rPr kumimoji="0" lang="ja-JP" altLang="en-US" sz="1400" b="1"/>
              <a:t>記述内容</a:t>
            </a:r>
          </a:p>
        </p:txBody>
      </p:sp>
      <p:sp>
        <p:nvSpPr>
          <p:cNvPr id="11" name="AutoShape 6"/>
          <p:cNvSpPr>
            <a:spLocks noChangeArrowheads="1"/>
          </p:cNvSpPr>
          <p:nvPr/>
        </p:nvSpPr>
        <p:spPr bwMode="auto">
          <a:xfrm>
            <a:off x="2732088" y="3357563"/>
            <a:ext cx="4216400" cy="901700"/>
          </a:xfrm>
          <a:prstGeom prst="octagon">
            <a:avLst>
              <a:gd name="adj" fmla="val 29287"/>
            </a:avLst>
          </a:prstGeom>
          <a:solidFill>
            <a:schemeClr val="bg1"/>
          </a:solidFill>
          <a:ln w="19050">
            <a:solidFill>
              <a:schemeClr val="tx1"/>
            </a:solidFill>
            <a:miter lim="800000"/>
            <a:headEnd/>
            <a:tailEnd/>
          </a:ln>
          <a:effectLst>
            <a:outerShdw dist="107763" dir="2700000" algn="ctr" rotWithShape="0">
              <a:schemeClr val="bg2">
                <a:alpha val="50000"/>
              </a:schemeClr>
            </a:outerShdw>
          </a:effectLst>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10000"/>
              </a:spcBef>
              <a:buClrTx/>
              <a:buFontTx/>
              <a:buNone/>
            </a:pPr>
            <a:r>
              <a:rPr kumimoji="0" lang="en-US" altLang="ja-JP" sz="1000" dirty="0"/>
              <a:t>【</a:t>
            </a:r>
            <a:r>
              <a:rPr kumimoji="0" lang="ja-JP" altLang="en-US" sz="1000" dirty="0"/>
              <a:t>加点評価の観点</a:t>
            </a:r>
            <a:r>
              <a:rPr kumimoji="0" lang="en-US" altLang="ja-JP" sz="1000" dirty="0"/>
              <a:t>】</a:t>
            </a:r>
          </a:p>
          <a:p>
            <a:pPr eaLnBrk="1" hangingPunct="1">
              <a:lnSpc>
                <a:spcPct val="100000"/>
              </a:lnSpc>
              <a:spcBef>
                <a:spcPct val="10000"/>
              </a:spcBef>
              <a:buClrTx/>
              <a:buFontTx/>
              <a:buNone/>
            </a:pPr>
            <a:r>
              <a:rPr kumimoji="0" lang="ja-JP" altLang="en-US" sz="1000" dirty="0"/>
              <a:t>・仕様書に示す業務内容以外に独自の提案がされているか</a:t>
            </a:r>
          </a:p>
        </p:txBody>
      </p:sp>
      <p:sp>
        <p:nvSpPr>
          <p:cNvPr id="12" name="角丸四角形 1"/>
          <p:cNvSpPr>
            <a:spLocks noChangeArrowheads="1"/>
          </p:cNvSpPr>
          <p:nvPr/>
        </p:nvSpPr>
        <p:spPr bwMode="auto">
          <a:xfrm>
            <a:off x="2732088" y="2276475"/>
            <a:ext cx="4216400" cy="901700"/>
          </a:xfrm>
          <a:prstGeom prst="roundRect">
            <a:avLst>
              <a:gd name="adj" fmla="val 16667"/>
            </a:avLst>
          </a:prstGeom>
          <a:solidFill>
            <a:schemeClr val="bg1"/>
          </a:solidFill>
          <a:ln w="19050">
            <a:solidFill>
              <a:schemeClr val="tx1"/>
            </a:solidFill>
            <a:miter lim="800000"/>
            <a:headEnd/>
            <a:tailEnd/>
          </a:ln>
          <a:effectLst>
            <a:outerShdw dist="107763" dir="2700000" algn="ctr" rotWithShape="0">
              <a:schemeClr val="bg2">
                <a:alpha val="50000"/>
              </a:schemeClr>
            </a:outerShdw>
          </a:effectLst>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10000"/>
              </a:spcBef>
              <a:buClrTx/>
              <a:buFontTx/>
              <a:buNone/>
            </a:pPr>
            <a:r>
              <a:rPr kumimoji="0" lang="en-US" altLang="ja-JP" sz="1000" dirty="0"/>
              <a:t>【</a:t>
            </a:r>
            <a:r>
              <a:rPr kumimoji="0" lang="ja-JP" altLang="en-US" sz="1000" dirty="0"/>
              <a:t>基礎点評価の観点</a:t>
            </a:r>
            <a:r>
              <a:rPr kumimoji="0" lang="en-US" altLang="ja-JP" sz="1000" dirty="0"/>
              <a:t>】</a:t>
            </a:r>
          </a:p>
          <a:p>
            <a:pPr eaLnBrk="1" hangingPunct="1">
              <a:lnSpc>
                <a:spcPct val="100000"/>
              </a:lnSpc>
              <a:spcBef>
                <a:spcPct val="10000"/>
              </a:spcBef>
              <a:buClrTx/>
              <a:buFontTx/>
              <a:buNone/>
            </a:pPr>
            <a:r>
              <a:rPr kumimoji="0" lang="ja-JP" altLang="en-US" sz="1000" dirty="0"/>
              <a:t>・仕様書記載の業務内容について全て提案されているか</a:t>
            </a:r>
            <a:endParaRPr kumimoji="0" lang="en-US" altLang="ja-JP" sz="1000" dirty="0"/>
          </a:p>
          <a:p>
            <a:pPr eaLnBrk="1" hangingPunct="1">
              <a:lnSpc>
                <a:spcPct val="100000"/>
              </a:lnSpc>
              <a:spcBef>
                <a:spcPct val="10000"/>
              </a:spcBef>
              <a:buClrTx/>
              <a:buFontTx/>
              <a:buNone/>
            </a:pPr>
            <a:r>
              <a:rPr kumimoji="0" lang="ja-JP" altLang="en-US" sz="1000" dirty="0"/>
              <a:t>･特定</a:t>
            </a:r>
            <a:r>
              <a:rPr kumimoji="0" lang="ja-JP" altLang="en-US" sz="1000" dirty="0" smtClean="0"/>
              <a:t>の業務内容に</a:t>
            </a:r>
            <a:r>
              <a:rPr kumimoji="0" lang="ja-JP" altLang="en-US" sz="1000" dirty="0"/>
              <a:t>偏った提案となっていないか</a:t>
            </a:r>
            <a:endParaRPr lang="ja-JP" altLang="en-US" sz="1000" dirty="0"/>
          </a:p>
        </p:txBody>
      </p:sp>
      <p:sp>
        <p:nvSpPr>
          <p:cNvPr id="10" name="Text Box 9"/>
          <p:cNvSpPr txBox="1">
            <a:spLocks noChangeArrowheads="1"/>
          </p:cNvSpPr>
          <p:nvPr/>
        </p:nvSpPr>
        <p:spPr bwMode="auto">
          <a:xfrm>
            <a:off x="6753200" y="44624"/>
            <a:ext cx="3024187"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type="none" w="lg" len="lg"/>
              </a14:hiddenLine>
            </a:ext>
          </a:extLst>
        </p:spPr>
        <p:txBody>
          <a:bodyPr lIns="90000" tIns="46800" rIns="90000" bIns="46800">
            <a:spAutoFit/>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r" eaLnBrk="1" hangingPunct="1">
              <a:lnSpc>
                <a:spcPct val="100000"/>
              </a:lnSpc>
              <a:spcBef>
                <a:spcPct val="50000"/>
              </a:spcBef>
              <a:buClrTx/>
              <a:buFont typeface="Wingdings" panose="05000000000000000000" pitchFamily="2" charset="2"/>
              <a:buNone/>
            </a:pPr>
            <a:r>
              <a:rPr kumimoji="0" lang="en-US" altLang="ja-JP" b="1" dirty="0" smtClean="0"/>
              <a:t>6.1 </a:t>
            </a:r>
            <a:r>
              <a:rPr kumimoji="0" lang="en-US" altLang="ja-JP" b="1" dirty="0"/>
              <a:t>(</a:t>
            </a:r>
            <a:r>
              <a:rPr kumimoji="0" lang="ja-JP" altLang="en-US" b="1" dirty="0"/>
              <a:t>別紙</a:t>
            </a:r>
            <a:r>
              <a:rPr kumimoji="0" lang="en-US" altLang="ja-JP" b="1" dirty="0"/>
              <a:t>1) </a:t>
            </a:r>
            <a:r>
              <a:rPr kumimoji="0" lang="ja-JP" altLang="en-US" b="1" dirty="0" smtClean="0"/>
              <a:t>提案書ひな形</a:t>
            </a:r>
            <a:endParaRPr kumimoji="0" lang="ja-JP" altLang="en-US" b="1"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0"/>
              </a:spcBef>
              <a:buClrTx/>
              <a:buFontTx/>
              <a:buNone/>
            </a:pPr>
            <a:fld id="{3DF0F5A4-7540-4AC1-969B-7A24A4D2D5EA}" type="slidenum">
              <a:rPr kumimoji="0" lang="ja-JP" altLang="en-GB" sz="1000" smtClean="0">
                <a:solidFill>
                  <a:schemeClr val="accent1"/>
                </a:solidFill>
              </a:rPr>
              <a:pPr>
                <a:lnSpc>
                  <a:spcPct val="100000"/>
                </a:lnSpc>
                <a:spcBef>
                  <a:spcPct val="0"/>
                </a:spcBef>
                <a:buClrTx/>
                <a:buFontTx/>
                <a:buNone/>
              </a:pPr>
              <a:t>3</a:t>
            </a:fld>
            <a:endParaRPr kumimoji="0" lang="en-GB" altLang="ja-JP" sz="1000" smtClean="0">
              <a:solidFill>
                <a:schemeClr val="accent1"/>
              </a:solidFill>
            </a:endParaRPr>
          </a:p>
        </p:txBody>
      </p:sp>
      <p:sp>
        <p:nvSpPr>
          <p:cNvPr id="8195" name="Rectangle 2"/>
          <p:cNvSpPr>
            <a:spLocks noGrp="1" noChangeArrowheads="1"/>
          </p:cNvSpPr>
          <p:nvPr>
            <p:ph type="title"/>
          </p:nvPr>
        </p:nvSpPr>
        <p:spPr/>
        <p:txBody>
          <a:bodyPr/>
          <a:lstStyle/>
          <a:p>
            <a:pPr eaLnBrk="1" hangingPunct="1"/>
            <a:r>
              <a:rPr lang="ja-JP" altLang="en-US" sz="1800" dirty="0" smtClean="0"/>
              <a:t>１　</a:t>
            </a:r>
            <a:r>
              <a:rPr lang="ja-JP" altLang="en-US" sz="1800" dirty="0"/>
              <a:t>業務の実施方針</a:t>
            </a:r>
            <a:r>
              <a:rPr lang="ja-JP" altLang="en-US" sz="1800" dirty="0" smtClean="0"/>
              <a:t/>
            </a:r>
            <a:br>
              <a:rPr lang="ja-JP" altLang="en-US" sz="1800" dirty="0" smtClean="0"/>
            </a:br>
            <a:r>
              <a:rPr lang="en-US" altLang="ja-JP" sz="1800" dirty="0" smtClean="0"/>
              <a:t>1.2</a:t>
            </a:r>
            <a:r>
              <a:rPr lang="ja-JP" altLang="en-US" sz="1800" dirty="0" smtClean="0"/>
              <a:t>　</a:t>
            </a:r>
            <a:r>
              <a:rPr lang="ja-JP" altLang="en-US" sz="1800" dirty="0"/>
              <a:t>業務実施方法の妥当性、独創性</a:t>
            </a:r>
            <a:endParaRPr lang="ja-JP" altLang="en-US" sz="1800" dirty="0" smtClean="0"/>
          </a:p>
        </p:txBody>
      </p:sp>
      <p:sp>
        <p:nvSpPr>
          <p:cNvPr id="8196" name="Rectangle 3"/>
          <p:cNvSpPr>
            <a:spLocks noGrp="1" noChangeArrowheads="1"/>
          </p:cNvSpPr>
          <p:nvPr>
            <p:ph type="body" idx="1"/>
          </p:nvPr>
        </p:nvSpPr>
        <p:spPr>
          <a:xfrm>
            <a:off x="487363" y="1401763"/>
            <a:ext cx="8915400" cy="5192712"/>
          </a:xfrm>
        </p:spPr>
        <p:txBody>
          <a:bodyPr/>
          <a:lstStyle/>
          <a:p>
            <a:pPr eaLnBrk="1" hangingPunct="1"/>
            <a:r>
              <a:rPr lang="ja-JP" altLang="en-US" dirty="0" smtClean="0"/>
              <a:t>仕様書に示された事業の実施方法</a:t>
            </a:r>
          </a:p>
        </p:txBody>
      </p:sp>
      <p:sp>
        <p:nvSpPr>
          <p:cNvPr id="8197" name="Rectangle 5"/>
          <p:cNvSpPr>
            <a:spLocks noChangeArrowheads="1"/>
          </p:cNvSpPr>
          <p:nvPr/>
        </p:nvSpPr>
        <p:spPr bwMode="auto">
          <a:xfrm>
            <a:off x="1358900" y="692150"/>
            <a:ext cx="8058150" cy="649288"/>
          </a:xfrm>
          <a:prstGeom prst="rect">
            <a:avLst/>
          </a:prstGeom>
          <a:solidFill>
            <a:schemeClr val="bg1"/>
          </a:solidFill>
          <a:ln w="6350" algn="ctr">
            <a:solidFill>
              <a:schemeClr val="tx1"/>
            </a:solidFill>
            <a:miter lim="800000"/>
            <a:headEnd/>
            <a:tailEnd type="none" w="lg" len="lg"/>
          </a:ln>
        </p:spPr>
        <p:txBody>
          <a:bodyPr lIns="90000" tIns="46800" rIns="90000" bIns="46800" anchor="ctr"/>
          <a:lstStyle>
            <a:lvl1pPr marL="92075" indent="-92075">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buClrTx/>
            </a:pPr>
            <a:r>
              <a:rPr kumimoji="0" lang="ja-JP" altLang="en-US" sz="1000" dirty="0"/>
              <a:t>仕様書に示された事業の実施方法について記述</a:t>
            </a:r>
          </a:p>
        </p:txBody>
      </p:sp>
      <p:sp>
        <p:nvSpPr>
          <p:cNvPr id="8198" name="AutoShape 6"/>
          <p:cNvSpPr>
            <a:spLocks noChangeArrowheads="1"/>
          </p:cNvSpPr>
          <p:nvPr/>
        </p:nvSpPr>
        <p:spPr bwMode="auto">
          <a:xfrm>
            <a:off x="2732088" y="3357563"/>
            <a:ext cx="4216400" cy="901700"/>
          </a:xfrm>
          <a:prstGeom prst="octagon">
            <a:avLst>
              <a:gd name="adj" fmla="val 29287"/>
            </a:avLst>
          </a:prstGeom>
          <a:solidFill>
            <a:schemeClr val="bg1"/>
          </a:solidFill>
          <a:ln w="19050">
            <a:solidFill>
              <a:schemeClr val="tx1"/>
            </a:solidFill>
            <a:miter lim="800000"/>
            <a:headEnd/>
            <a:tailEnd/>
          </a:ln>
          <a:effectLst>
            <a:outerShdw dist="107763" dir="2700000" algn="ctr" rotWithShape="0">
              <a:schemeClr val="bg2">
                <a:alpha val="50000"/>
              </a:schemeClr>
            </a:outerShdw>
          </a:effectLst>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10000"/>
              </a:spcBef>
              <a:buClrTx/>
              <a:buFontTx/>
              <a:buNone/>
            </a:pPr>
            <a:r>
              <a:rPr kumimoji="0" lang="en-US" altLang="ja-JP" sz="1000"/>
              <a:t>【</a:t>
            </a:r>
            <a:r>
              <a:rPr kumimoji="0" lang="ja-JP" altLang="en-US" sz="1000"/>
              <a:t>加点評価の観点</a:t>
            </a:r>
            <a:endParaRPr kumimoji="0" lang="en-US" altLang="ja-JP" sz="1000"/>
          </a:p>
          <a:p>
            <a:pPr eaLnBrk="1" hangingPunct="1">
              <a:lnSpc>
                <a:spcPct val="100000"/>
              </a:lnSpc>
              <a:spcBef>
                <a:spcPct val="10000"/>
              </a:spcBef>
              <a:buClrTx/>
              <a:buFontTx/>
              <a:buNone/>
            </a:pPr>
            <a:r>
              <a:rPr kumimoji="0" lang="ja-JP" altLang="en-US" sz="1000"/>
              <a:t>当該業務に関する仕様書の要求事項以外の、当該業務を効果的に実施する方法とその有効性。</a:t>
            </a:r>
          </a:p>
        </p:txBody>
      </p:sp>
      <p:sp>
        <p:nvSpPr>
          <p:cNvPr id="8199" name="Rectangle 8"/>
          <p:cNvSpPr>
            <a:spLocks noChangeArrowheads="1"/>
          </p:cNvSpPr>
          <p:nvPr/>
        </p:nvSpPr>
        <p:spPr bwMode="auto">
          <a:xfrm>
            <a:off x="495300" y="692150"/>
            <a:ext cx="863600" cy="649288"/>
          </a:xfrm>
          <a:prstGeom prst="rect">
            <a:avLst/>
          </a:prstGeom>
          <a:solidFill>
            <a:schemeClr val="accent2"/>
          </a:solidFill>
          <a:ln w="6350" algn="ctr">
            <a:solidFill>
              <a:schemeClr val="tx1"/>
            </a:solidFill>
            <a:miter lim="800000"/>
            <a:headEnd/>
            <a:tailEnd type="none" w="lg" len="lg"/>
          </a:ln>
        </p:spPr>
        <p:txBody>
          <a:bodyPr wrap="none" lIns="90000" tIns="46800" rIns="90000" bIns="46800"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50000"/>
              </a:spcBef>
              <a:buClrTx/>
              <a:buFont typeface="Wingdings" panose="05000000000000000000" pitchFamily="2" charset="2"/>
              <a:buNone/>
            </a:pPr>
            <a:r>
              <a:rPr kumimoji="0" lang="ja-JP" altLang="en-US" sz="1400" b="1"/>
              <a:t>記述内容</a:t>
            </a:r>
          </a:p>
        </p:txBody>
      </p:sp>
      <p:sp>
        <p:nvSpPr>
          <p:cNvPr id="8200" name="AutoShape 6"/>
          <p:cNvSpPr>
            <a:spLocks noChangeArrowheads="1"/>
          </p:cNvSpPr>
          <p:nvPr/>
        </p:nvSpPr>
        <p:spPr bwMode="auto">
          <a:xfrm>
            <a:off x="2732088" y="3357563"/>
            <a:ext cx="4216400" cy="901700"/>
          </a:xfrm>
          <a:prstGeom prst="octagon">
            <a:avLst>
              <a:gd name="adj" fmla="val 29287"/>
            </a:avLst>
          </a:prstGeom>
          <a:solidFill>
            <a:schemeClr val="bg1"/>
          </a:solidFill>
          <a:ln w="19050">
            <a:solidFill>
              <a:schemeClr val="tx1"/>
            </a:solidFill>
            <a:miter lim="800000"/>
            <a:headEnd/>
            <a:tailEnd/>
          </a:ln>
          <a:effectLst>
            <a:outerShdw dist="107763" dir="2700000" algn="ctr" rotWithShape="0">
              <a:schemeClr val="bg2">
                <a:alpha val="50000"/>
              </a:schemeClr>
            </a:outerShdw>
          </a:effectLst>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10000"/>
              </a:spcBef>
              <a:buClrTx/>
              <a:buFontTx/>
              <a:buNone/>
            </a:pPr>
            <a:r>
              <a:rPr kumimoji="0" lang="en-US" altLang="ja-JP" sz="1000" dirty="0"/>
              <a:t>【</a:t>
            </a:r>
            <a:r>
              <a:rPr kumimoji="0" lang="ja-JP" altLang="en-US" sz="1000" dirty="0"/>
              <a:t>加点評価の観点</a:t>
            </a:r>
            <a:r>
              <a:rPr kumimoji="0" lang="en-US" altLang="ja-JP" sz="1000" dirty="0"/>
              <a:t>】</a:t>
            </a:r>
          </a:p>
          <a:p>
            <a:pPr eaLnBrk="1" hangingPunct="1">
              <a:lnSpc>
                <a:spcPct val="100000"/>
              </a:lnSpc>
              <a:spcBef>
                <a:spcPct val="10000"/>
              </a:spcBef>
              <a:buClrTx/>
              <a:buFontTx/>
              <a:buNone/>
            </a:pPr>
            <a:r>
              <a:rPr kumimoji="0" lang="ja-JP" altLang="en-US" sz="1000" dirty="0"/>
              <a:t>・事業成果を高めるための工夫があるか</a:t>
            </a:r>
          </a:p>
        </p:txBody>
      </p:sp>
      <p:sp>
        <p:nvSpPr>
          <p:cNvPr id="8202" name="角丸四角形 1"/>
          <p:cNvSpPr>
            <a:spLocks noChangeArrowheads="1"/>
          </p:cNvSpPr>
          <p:nvPr/>
        </p:nvSpPr>
        <p:spPr bwMode="auto">
          <a:xfrm>
            <a:off x="2708275" y="2349500"/>
            <a:ext cx="4222750" cy="901700"/>
          </a:xfrm>
          <a:prstGeom prst="roundRect">
            <a:avLst>
              <a:gd name="adj" fmla="val 16667"/>
            </a:avLst>
          </a:prstGeom>
          <a:solidFill>
            <a:schemeClr val="bg1"/>
          </a:solidFill>
          <a:ln w="19050">
            <a:solidFill>
              <a:schemeClr val="tx1"/>
            </a:solidFill>
            <a:miter lim="800000"/>
            <a:headEnd/>
            <a:tailEnd/>
          </a:ln>
          <a:effectLst>
            <a:outerShdw dist="107763" dir="2700000" algn="ctr" rotWithShape="0">
              <a:schemeClr val="bg2">
                <a:alpha val="50000"/>
              </a:schemeClr>
            </a:outerShdw>
          </a:effectLst>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10000"/>
              </a:spcBef>
              <a:buClrTx/>
              <a:buFontTx/>
              <a:buNone/>
            </a:pPr>
            <a:r>
              <a:rPr kumimoji="0" lang="en-US" altLang="ja-JP" sz="1000" dirty="0"/>
              <a:t>【</a:t>
            </a:r>
            <a:r>
              <a:rPr kumimoji="0" lang="ja-JP" altLang="en-US" sz="1000" dirty="0"/>
              <a:t>基礎点評価の観点</a:t>
            </a:r>
            <a:r>
              <a:rPr kumimoji="0" lang="en-US" altLang="ja-JP" sz="1000" dirty="0"/>
              <a:t>】</a:t>
            </a:r>
          </a:p>
          <a:p>
            <a:pPr eaLnBrk="1" hangingPunct="1">
              <a:lnSpc>
                <a:spcPct val="100000"/>
              </a:lnSpc>
              <a:spcBef>
                <a:spcPct val="10000"/>
              </a:spcBef>
              <a:buClrTx/>
              <a:buFontTx/>
              <a:buNone/>
            </a:pPr>
            <a:r>
              <a:rPr kumimoji="0" lang="ja-JP" altLang="en-US" sz="1000" dirty="0"/>
              <a:t>・業務実施にあたっての手法が明確かつ妥当であるか</a:t>
            </a:r>
            <a:endParaRPr kumimoji="0" lang="en-US" altLang="ja-JP" sz="1000" dirty="0"/>
          </a:p>
        </p:txBody>
      </p:sp>
      <p:sp>
        <p:nvSpPr>
          <p:cNvPr id="11" name="Text Box 9"/>
          <p:cNvSpPr txBox="1">
            <a:spLocks noChangeArrowheads="1"/>
          </p:cNvSpPr>
          <p:nvPr/>
        </p:nvSpPr>
        <p:spPr bwMode="auto">
          <a:xfrm>
            <a:off x="6753200" y="44624"/>
            <a:ext cx="3024187"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type="none" w="lg" len="lg"/>
              </a14:hiddenLine>
            </a:ext>
          </a:extLst>
        </p:spPr>
        <p:txBody>
          <a:bodyPr lIns="90000" tIns="46800" rIns="90000" bIns="46800">
            <a:spAutoFit/>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r" eaLnBrk="1" hangingPunct="1">
              <a:lnSpc>
                <a:spcPct val="100000"/>
              </a:lnSpc>
              <a:spcBef>
                <a:spcPct val="50000"/>
              </a:spcBef>
              <a:buClrTx/>
              <a:buFont typeface="Wingdings" panose="05000000000000000000" pitchFamily="2" charset="2"/>
              <a:buNone/>
            </a:pPr>
            <a:r>
              <a:rPr kumimoji="0" lang="en-US" altLang="ja-JP" b="1" dirty="0" smtClean="0"/>
              <a:t>6.1 </a:t>
            </a:r>
            <a:r>
              <a:rPr kumimoji="0" lang="en-US" altLang="ja-JP" b="1" dirty="0"/>
              <a:t>(</a:t>
            </a:r>
            <a:r>
              <a:rPr kumimoji="0" lang="ja-JP" altLang="en-US" b="1" dirty="0"/>
              <a:t>別紙</a:t>
            </a:r>
            <a:r>
              <a:rPr kumimoji="0" lang="en-US" altLang="ja-JP" b="1" dirty="0"/>
              <a:t>1) </a:t>
            </a:r>
            <a:r>
              <a:rPr kumimoji="0" lang="ja-JP" altLang="en-US" b="1" dirty="0" smtClean="0"/>
              <a:t>提案書ひな形</a:t>
            </a:r>
            <a:endParaRPr kumimoji="0" lang="ja-JP" altLang="en-US" b="1" dirty="0"/>
          </a:p>
        </p:txBody>
      </p:sp>
    </p:spTree>
    <p:extLst>
      <p:ext uri="{BB962C8B-B14F-4D97-AF65-F5344CB8AC3E}">
        <p14:creationId xmlns:p14="http://schemas.microsoft.com/office/powerpoint/2010/main" val="217206226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番号プレースホル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0"/>
              </a:spcBef>
              <a:buClrTx/>
              <a:buFontTx/>
              <a:buNone/>
            </a:pPr>
            <a:fld id="{28BE51BE-B35B-4A05-87BC-964C34F9177B}" type="slidenum">
              <a:rPr kumimoji="0" lang="ja-JP" altLang="en-GB" sz="1000" smtClean="0">
                <a:solidFill>
                  <a:schemeClr val="accent1"/>
                </a:solidFill>
              </a:rPr>
              <a:pPr>
                <a:lnSpc>
                  <a:spcPct val="100000"/>
                </a:lnSpc>
                <a:spcBef>
                  <a:spcPct val="0"/>
                </a:spcBef>
                <a:buClrTx/>
                <a:buFontTx/>
                <a:buNone/>
              </a:pPr>
              <a:t>4</a:t>
            </a:fld>
            <a:endParaRPr kumimoji="0" lang="en-GB" altLang="ja-JP" sz="1000" smtClean="0">
              <a:solidFill>
                <a:schemeClr val="accent1"/>
              </a:solidFill>
            </a:endParaRPr>
          </a:p>
        </p:txBody>
      </p:sp>
      <p:sp>
        <p:nvSpPr>
          <p:cNvPr id="10243" name="Rectangle 2"/>
          <p:cNvSpPr>
            <a:spLocks noGrp="1" noChangeArrowheads="1"/>
          </p:cNvSpPr>
          <p:nvPr>
            <p:ph type="title"/>
          </p:nvPr>
        </p:nvSpPr>
        <p:spPr/>
        <p:txBody>
          <a:bodyPr/>
          <a:lstStyle/>
          <a:p>
            <a:pPr eaLnBrk="1" hangingPunct="1"/>
            <a:r>
              <a:rPr lang="ja-JP" altLang="en-US" sz="1800" dirty="0" smtClean="0"/>
              <a:t>１　</a:t>
            </a:r>
            <a:r>
              <a:rPr lang="ja-JP" altLang="en-US" sz="1800" dirty="0"/>
              <a:t>業務の実施方針</a:t>
            </a:r>
            <a:r>
              <a:rPr lang="en-US" altLang="ja-JP" sz="1800" dirty="0" smtClean="0"/>
              <a:t/>
            </a:r>
            <a:br>
              <a:rPr lang="en-US" altLang="ja-JP" sz="1800" dirty="0" smtClean="0"/>
            </a:br>
            <a:r>
              <a:rPr lang="en-US" altLang="ja-JP" sz="1800" dirty="0" smtClean="0"/>
              <a:t>1.3</a:t>
            </a:r>
            <a:r>
              <a:rPr lang="ja-JP" altLang="en-US" sz="1800" dirty="0" smtClean="0"/>
              <a:t>　</a:t>
            </a:r>
            <a:r>
              <a:rPr lang="ja-JP" altLang="en-US" sz="1800" dirty="0"/>
              <a:t>作業計画の妥当性、効率性</a:t>
            </a:r>
            <a:endParaRPr lang="ja-JP" altLang="en-US" sz="1800" dirty="0" smtClean="0"/>
          </a:p>
        </p:txBody>
      </p:sp>
      <p:sp>
        <p:nvSpPr>
          <p:cNvPr id="10244" name="Rectangle 3"/>
          <p:cNvSpPr>
            <a:spLocks noGrp="1" noChangeArrowheads="1"/>
          </p:cNvSpPr>
          <p:nvPr>
            <p:ph type="body" idx="1"/>
          </p:nvPr>
        </p:nvSpPr>
        <p:spPr>
          <a:noFill/>
        </p:spPr>
        <p:txBody>
          <a:bodyPr/>
          <a:lstStyle/>
          <a:p>
            <a:pPr marL="177800" indent="-177800" eaLnBrk="1" hangingPunct="1"/>
            <a:r>
              <a:rPr lang="ja-JP" altLang="en-US" dirty="0" smtClean="0"/>
              <a:t>作業計画の妥当性、効率性</a:t>
            </a:r>
          </a:p>
        </p:txBody>
      </p:sp>
      <p:sp>
        <p:nvSpPr>
          <p:cNvPr id="10245" name="Rectangle 5"/>
          <p:cNvSpPr>
            <a:spLocks noChangeArrowheads="1"/>
          </p:cNvSpPr>
          <p:nvPr/>
        </p:nvSpPr>
        <p:spPr bwMode="auto">
          <a:xfrm>
            <a:off x="1358900" y="692150"/>
            <a:ext cx="8058150" cy="649288"/>
          </a:xfrm>
          <a:prstGeom prst="rect">
            <a:avLst/>
          </a:prstGeom>
          <a:solidFill>
            <a:schemeClr val="bg1"/>
          </a:solidFill>
          <a:ln w="6350" algn="ctr">
            <a:solidFill>
              <a:schemeClr val="tx1"/>
            </a:solidFill>
            <a:miter lim="800000"/>
            <a:headEnd/>
            <a:tailEnd type="none" w="lg" len="lg"/>
          </a:ln>
        </p:spPr>
        <p:txBody>
          <a:bodyPr lIns="90000" tIns="46800" rIns="90000" bIns="46800" anchor="ctr"/>
          <a:lstStyle>
            <a:lvl1pPr marL="88900" indent="-88900">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buClrTx/>
            </a:pPr>
            <a:r>
              <a:rPr kumimoji="0" lang="ja-JP" altLang="en-US" sz="1000" dirty="0" smtClean="0"/>
              <a:t>作業</a:t>
            </a:r>
            <a:r>
              <a:rPr kumimoji="0" lang="ja-JP" altLang="en-US" sz="1000" dirty="0"/>
              <a:t>計画の妥当性、効率性について記述する。</a:t>
            </a:r>
          </a:p>
        </p:txBody>
      </p:sp>
      <p:sp>
        <p:nvSpPr>
          <p:cNvPr id="10247" name="Rectangle 9"/>
          <p:cNvSpPr>
            <a:spLocks noChangeArrowheads="1"/>
          </p:cNvSpPr>
          <p:nvPr/>
        </p:nvSpPr>
        <p:spPr bwMode="auto">
          <a:xfrm>
            <a:off x="501650" y="692150"/>
            <a:ext cx="863600" cy="649288"/>
          </a:xfrm>
          <a:prstGeom prst="rect">
            <a:avLst/>
          </a:prstGeom>
          <a:solidFill>
            <a:schemeClr val="accent2"/>
          </a:solidFill>
          <a:ln w="6350" algn="ctr">
            <a:solidFill>
              <a:schemeClr val="tx1"/>
            </a:solidFill>
            <a:miter lim="800000"/>
            <a:headEnd/>
            <a:tailEnd type="none" w="lg" len="lg"/>
          </a:ln>
        </p:spPr>
        <p:txBody>
          <a:bodyPr wrap="none" lIns="90000" tIns="46800" rIns="90000" bIns="46800"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50000"/>
              </a:spcBef>
              <a:buClrTx/>
              <a:buFont typeface="Wingdings" panose="05000000000000000000" pitchFamily="2" charset="2"/>
              <a:buNone/>
            </a:pPr>
            <a:r>
              <a:rPr kumimoji="0" lang="ja-JP" altLang="en-US" sz="1400" b="1"/>
              <a:t>記述内容</a:t>
            </a:r>
          </a:p>
        </p:txBody>
      </p:sp>
      <p:sp>
        <p:nvSpPr>
          <p:cNvPr id="10248" name="AutoShape 6"/>
          <p:cNvSpPr>
            <a:spLocks noChangeArrowheads="1"/>
          </p:cNvSpPr>
          <p:nvPr/>
        </p:nvSpPr>
        <p:spPr bwMode="auto">
          <a:xfrm>
            <a:off x="2732088" y="3357563"/>
            <a:ext cx="4216400" cy="901700"/>
          </a:xfrm>
          <a:prstGeom prst="octagon">
            <a:avLst>
              <a:gd name="adj" fmla="val 29287"/>
            </a:avLst>
          </a:prstGeom>
          <a:solidFill>
            <a:schemeClr val="bg1"/>
          </a:solidFill>
          <a:ln w="19050">
            <a:solidFill>
              <a:schemeClr val="tx1"/>
            </a:solidFill>
            <a:miter lim="800000"/>
            <a:headEnd/>
            <a:tailEnd/>
          </a:ln>
          <a:effectLst>
            <a:outerShdw dist="107763" dir="2700000" algn="ctr" rotWithShape="0">
              <a:schemeClr val="bg2">
                <a:alpha val="50000"/>
              </a:schemeClr>
            </a:outerShdw>
          </a:effectLst>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10000"/>
              </a:spcBef>
              <a:buClrTx/>
              <a:buFontTx/>
              <a:buNone/>
            </a:pPr>
            <a:r>
              <a:rPr kumimoji="0" lang="en-US" altLang="ja-JP" sz="1000" dirty="0"/>
              <a:t>【</a:t>
            </a:r>
            <a:r>
              <a:rPr kumimoji="0" lang="ja-JP" altLang="en-US" sz="1000" dirty="0"/>
              <a:t>加点評価の観点</a:t>
            </a:r>
            <a:r>
              <a:rPr kumimoji="0" lang="en-US" altLang="ja-JP" sz="1000" dirty="0"/>
              <a:t>】</a:t>
            </a:r>
          </a:p>
          <a:p>
            <a:pPr eaLnBrk="1" hangingPunct="1">
              <a:lnSpc>
                <a:spcPct val="100000"/>
              </a:lnSpc>
              <a:spcBef>
                <a:spcPct val="10000"/>
              </a:spcBef>
              <a:buClrTx/>
              <a:buFontTx/>
              <a:buNone/>
            </a:pPr>
            <a:r>
              <a:rPr kumimoji="0" lang="ja-JP" altLang="en-US" sz="1000" dirty="0"/>
              <a:t>・効率を高めるための工夫があるか</a:t>
            </a:r>
          </a:p>
        </p:txBody>
      </p:sp>
      <p:sp>
        <p:nvSpPr>
          <p:cNvPr id="10249" name="角丸四角形 1"/>
          <p:cNvSpPr>
            <a:spLocks noChangeArrowheads="1"/>
          </p:cNvSpPr>
          <p:nvPr/>
        </p:nvSpPr>
        <p:spPr bwMode="auto">
          <a:xfrm>
            <a:off x="2732088" y="2311400"/>
            <a:ext cx="4210050" cy="901700"/>
          </a:xfrm>
          <a:prstGeom prst="roundRect">
            <a:avLst>
              <a:gd name="adj" fmla="val 16667"/>
            </a:avLst>
          </a:prstGeom>
          <a:solidFill>
            <a:schemeClr val="bg1"/>
          </a:solidFill>
          <a:ln w="19050">
            <a:solidFill>
              <a:schemeClr val="tx1"/>
            </a:solidFill>
            <a:miter lim="800000"/>
            <a:headEnd/>
            <a:tailEnd/>
          </a:ln>
          <a:effectLst>
            <a:outerShdw dist="107763" dir="2700000" algn="ctr" rotWithShape="0">
              <a:schemeClr val="bg2">
                <a:alpha val="50000"/>
              </a:schemeClr>
            </a:outerShdw>
          </a:effectLst>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10000"/>
              </a:spcBef>
              <a:buClrTx/>
              <a:buFontTx/>
              <a:buNone/>
            </a:pPr>
            <a:r>
              <a:rPr kumimoji="0" lang="en-US" altLang="ja-JP" sz="1000" dirty="0"/>
              <a:t>【</a:t>
            </a:r>
            <a:r>
              <a:rPr kumimoji="0" lang="ja-JP" altLang="en-US" sz="1000" dirty="0"/>
              <a:t>基礎点評価の観点</a:t>
            </a:r>
            <a:r>
              <a:rPr kumimoji="0" lang="en-US" altLang="ja-JP" sz="1000" dirty="0"/>
              <a:t>】</a:t>
            </a:r>
          </a:p>
          <a:p>
            <a:pPr eaLnBrk="1" hangingPunct="1">
              <a:lnSpc>
                <a:spcPct val="100000"/>
              </a:lnSpc>
              <a:spcBef>
                <a:spcPct val="10000"/>
              </a:spcBef>
              <a:buClrTx/>
              <a:buFontTx/>
              <a:buNone/>
            </a:pPr>
            <a:r>
              <a:rPr kumimoji="0" lang="ja-JP" altLang="en-US" sz="1000" dirty="0"/>
              <a:t>・作業日程・手順に無理がなく、目的に沿った実現性があるか</a:t>
            </a:r>
          </a:p>
        </p:txBody>
      </p:sp>
      <p:sp>
        <p:nvSpPr>
          <p:cNvPr id="10" name="Text Box 9"/>
          <p:cNvSpPr txBox="1">
            <a:spLocks noChangeArrowheads="1"/>
          </p:cNvSpPr>
          <p:nvPr/>
        </p:nvSpPr>
        <p:spPr bwMode="auto">
          <a:xfrm>
            <a:off x="6753200" y="44624"/>
            <a:ext cx="3024187"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type="none" w="lg" len="lg"/>
              </a14:hiddenLine>
            </a:ext>
          </a:extLst>
        </p:spPr>
        <p:txBody>
          <a:bodyPr lIns="90000" tIns="46800" rIns="90000" bIns="46800">
            <a:spAutoFit/>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r" eaLnBrk="1" hangingPunct="1">
              <a:lnSpc>
                <a:spcPct val="100000"/>
              </a:lnSpc>
              <a:spcBef>
                <a:spcPct val="50000"/>
              </a:spcBef>
              <a:buClrTx/>
              <a:buFont typeface="Wingdings" panose="05000000000000000000" pitchFamily="2" charset="2"/>
              <a:buNone/>
            </a:pPr>
            <a:r>
              <a:rPr kumimoji="0" lang="en-US" altLang="ja-JP" b="1" dirty="0" smtClean="0"/>
              <a:t>6.1 </a:t>
            </a:r>
            <a:r>
              <a:rPr kumimoji="0" lang="en-US" altLang="ja-JP" b="1" dirty="0"/>
              <a:t>(</a:t>
            </a:r>
            <a:r>
              <a:rPr kumimoji="0" lang="ja-JP" altLang="en-US" b="1" dirty="0"/>
              <a:t>別紙</a:t>
            </a:r>
            <a:r>
              <a:rPr kumimoji="0" lang="en-US" altLang="ja-JP" b="1" dirty="0"/>
              <a:t>1) </a:t>
            </a:r>
            <a:r>
              <a:rPr kumimoji="0" lang="ja-JP" altLang="en-US" b="1" dirty="0" smtClean="0"/>
              <a:t>提案書ひな形</a:t>
            </a:r>
            <a:endParaRPr kumimoji="0" lang="ja-JP" altLang="en-US" b="1"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番号プレースホル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0"/>
              </a:spcBef>
              <a:buClrTx/>
              <a:buFontTx/>
              <a:buNone/>
            </a:pPr>
            <a:fld id="{711BED84-4885-4051-A0F1-B4B9F2884FF1}" type="slidenum">
              <a:rPr kumimoji="0" lang="ja-JP" altLang="en-GB" sz="1000" smtClean="0">
                <a:solidFill>
                  <a:schemeClr val="accent1"/>
                </a:solidFill>
              </a:rPr>
              <a:pPr>
                <a:lnSpc>
                  <a:spcPct val="100000"/>
                </a:lnSpc>
                <a:spcBef>
                  <a:spcPct val="0"/>
                </a:spcBef>
                <a:buClrTx/>
                <a:buFontTx/>
                <a:buNone/>
              </a:pPr>
              <a:t>5</a:t>
            </a:fld>
            <a:endParaRPr kumimoji="0" lang="en-GB" altLang="ja-JP" sz="1000" smtClean="0">
              <a:solidFill>
                <a:schemeClr val="accent1"/>
              </a:solidFill>
            </a:endParaRPr>
          </a:p>
        </p:txBody>
      </p:sp>
      <p:sp>
        <p:nvSpPr>
          <p:cNvPr id="12291" name="Rectangle 2"/>
          <p:cNvSpPr>
            <a:spLocks noGrp="1" noChangeArrowheads="1"/>
          </p:cNvSpPr>
          <p:nvPr>
            <p:ph type="body" idx="1"/>
          </p:nvPr>
        </p:nvSpPr>
        <p:spPr/>
        <p:txBody>
          <a:bodyPr/>
          <a:lstStyle/>
          <a:p>
            <a:pPr eaLnBrk="1" hangingPunct="1">
              <a:buFont typeface="Wingdings" panose="05000000000000000000" pitchFamily="2" charset="2"/>
              <a:buNone/>
            </a:pPr>
            <a:r>
              <a:rPr lang="ja-JP" altLang="en-US" dirty="0" smtClean="0"/>
              <a:t>工程管理支援領域における実績の一覧</a:t>
            </a:r>
          </a:p>
        </p:txBody>
      </p:sp>
      <p:sp>
        <p:nvSpPr>
          <p:cNvPr id="12292" name="Rectangle 3"/>
          <p:cNvSpPr>
            <a:spLocks noChangeArrowheads="1"/>
          </p:cNvSpPr>
          <p:nvPr/>
        </p:nvSpPr>
        <p:spPr bwMode="auto">
          <a:xfrm>
            <a:off x="495300" y="1773238"/>
            <a:ext cx="8928100" cy="4392612"/>
          </a:xfrm>
          <a:prstGeom prst="rect">
            <a:avLst/>
          </a:prstGeom>
          <a:solidFill>
            <a:schemeClr val="bg1"/>
          </a:solidFill>
          <a:ln w="9525">
            <a:solidFill>
              <a:schemeClr val="tx1"/>
            </a:solidFill>
            <a:miter lim="800000"/>
            <a:headEnd/>
            <a:tailEnd/>
          </a:ln>
        </p:spPr>
        <p:txBody>
          <a:bodyPr/>
          <a:lstStyle>
            <a:lvl1pPr marL="342900" indent="-342900">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10000"/>
              </a:spcBef>
              <a:buClrTx/>
              <a:buFont typeface="Wingdings" panose="05000000000000000000" pitchFamily="2" charset="2"/>
              <a:buNone/>
            </a:pPr>
            <a:endParaRPr kumimoji="0" lang="en-US" altLang="ja-JP" sz="1000" dirty="0"/>
          </a:p>
          <a:p>
            <a:pPr>
              <a:lnSpc>
                <a:spcPct val="100000"/>
              </a:lnSpc>
              <a:spcBef>
                <a:spcPct val="10000"/>
              </a:spcBef>
              <a:buClrTx/>
              <a:buFont typeface="Wingdings" panose="05000000000000000000" pitchFamily="2" charset="2"/>
              <a:buNone/>
            </a:pPr>
            <a:r>
              <a:rPr kumimoji="0" lang="en-US" altLang="ja-JP" sz="1000" dirty="0"/>
              <a:t>(</a:t>
            </a:r>
            <a:r>
              <a:rPr kumimoji="0" lang="ja-JP" altLang="en-US" sz="1000" dirty="0"/>
              <a:t>以下の項目等を含めて記述</a:t>
            </a:r>
            <a:r>
              <a:rPr kumimoji="0" lang="en-US" altLang="ja-JP" sz="1000" dirty="0"/>
              <a:t>)</a:t>
            </a:r>
          </a:p>
          <a:p>
            <a:pPr>
              <a:lnSpc>
                <a:spcPct val="100000"/>
              </a:lnSpc>
              <a:spcBef>
                <a:spcPct val="10000"/>
              </a:spcBef>
              <a:buClrTx/>
              <a:buFontTx/>
              <a:buChar char="•"/>
            </a:pPr>
            <a:endParaRPr kumimoji="0" lang="ja-JP" altLang="en-US" sz="1000" dirty="0"/>
          </a:p>
          <a:p>
            <a:pPr>
              <a:lnSpc>
                <a:spcPct val="100000"/>
              </a:lnSpc>
              <a:spcBef>
                <a:spcPct val="10000"/>
              </a:spcBef>
              <a:buClrTx/>
              <a:buFontTx/>
              <a:buChar char="•"/>
            </a:pPr>
            <a:r>
              <a:rPr kumimoji="0" lang="ja-JP" altLang="en-US" sz="1000" dirty="0"/>
              <a:t>提供先</a:t>
            </a:r>
            <a:r>
              <a:rPr kumimoji="0" lang="en-US" altLang="ja-JP" sz="1000" dirty="0"/>
              <a:t>(※</a:t>
            </a:r>
            <a:r>
              <a:rPr kumimoji="0" lang="ja-JP" altLang="en-US" sz="1000" dirty="0"/>
              <a:t>実名が記述できない場合は、必ずしも実名を記述する必要はない。その場合、例えば「小売業</a:t>
            </a:r>
            <a:r>
              <a:rPr kumimoji="0" lang="en-US" altLang="ja-JP" sz="1000" dirty="0"/>
              <a:t>A</a:t>
            </a:r>
            <a:r>
              <a:rPr kumimoji="0" lang="ja-JP" altLang="en-US" sz="1000" dirty="0"/>
              <a:t>」といった形式で記述する</a:t>
            </a:r>
            <a:r>
              <a:rPr kumimoji="0" lang="en-US" altLang="ja-JP" sz="1000" dirty="0"/>
              <a:t>)</a:t>
            </a:r>
          </a:p>
          <a:p>
            <a:pPr>
              <a:lnSpc>
                <a:spcPct val="100000"/>
              </a:lnSpc>
              <a:spcBef>
                <a:spcPct val="10000"/>
              </a:spcBef>
              <a:buClrTx/>
              <a:buFontTx/>
              <a:buChar char="•"/>
            </a:pPr>
            <a:r>
              <a:rPr kumimoji="0" lang="ja-JP" altLang="en-US" sz="1000" dirty="0"/>
              <a:t>提供時期</a:t>
            </a:r>
          </a:p>
          <a:p>
            <a:pPr>
              <a:lnSpc>
                <a:spcPct val="100000"/>
              </a:lnSpc>
              <a:spcBef>
                <a:spcPct val="10000"/>
              </a:spcBef>
              <a:buClrTx/>
              <a:buFontTx/>
              <a:buChar char="•"/>
            </a:pPr>
            <a:r>
              <a:rPr kumimoji="0" lang="ja-JP" altLang="en-US" sz="1000" dirty="0"/>
              <a:t>実施概要</a:t>
            </a:r>
          </a:p>
          <a:p>
            <a:pPr>
              <a:lnSpc>
                <a:spcPct val="100000"/>
              </a:lnSpc>
              <a:spcBef>
                <a:spcPct val="10000"/>
              </a:spcBef>
              <a:buClrTx/>
              <a:buFontTx/>
              <a:buChar char="•"/>
            </a:pPr>
            <a:r>
              <a:rPr kumimoji="0" lang="ja-JP" altLang="en-US" sz="1000" dirty="0"/>
              <a:t>主たる業務実施担当者	</a:t>
            </a:r>
            <a:r>
              <a:rPr kumimoji="0" lang="en-US" altLang="ja-JP" sz="1000" i="1" dirty="0"/>
              <a:t>	</a:t>
            </a:r>
            <a:r>
              <a:rPr kumimoji="0" lang="ja-JP" altLang="en-US" sz="1000" dirty="0"/>
              <a:t>等</a:t>
            </a:r>
          </a:p>
        </p:txBody>
      </p:sp>
      <p:sp>
        <p:nvSpPr>
          <p:cNvPr id="12293" name="Rectangle 4"/>
          <p:cNvSpPr>
            <a:spLocks noGrp="1" noChangeArrowheads="1"/>
          </p:cNvSpPr>
          <p:nvPr>
            <p:ph type="title"/>
          </p:nvPr>
        </p:nvSpPr>
        <p:spPr/>
        <p:txBody>
          <a:bodyPr/>
          <a:lstStyle/>
          <a:p>
            <a:pPr eaLnBrk="1" hangingPunct="1"/>
            <a:r>
              <a:rPr lang="en-US" altLang="zh-TW" sz="1800" dirty="0" smtClean="0"/>
              <a:t>2</a:t>
            </a:r>
            <a:r>
              <a:rPr lang="zh-TW" altLang="en-US" sz="1800" dirty="0" smtClean="0"/>
              <a:t>　事業実施体制</a:t>
            </a:r>
            <a:br>
              <a:rPr lang="zh-TW" altLang="en-US" sz="1800" dirty="0" smtClean="0"/>
            </a:br>
            <a:r>
              <a:rPr lang="en-US" altLang="zh-TW" sz="1800" dirty="0" smtClean="0"/>
              <a:t>2.1</a:t>
            </a:r>
            <a:r>
              <a:rPr lang="zh-TW" altLang="en-US" sz="1800" dirty="0" smtClean="0"/>
              <a:t>　</a:t>
            </a:r>
            <a:r>
              <a:rPr lang="ja-JP" altLang="en-US" sz="1800" dirty="0" smtClean="0"/>
              <a:t>組織</a:t>
            </a:r>
            <a:r>
              <a:rPr lang="ja-JP" altLang="en-US" sz="1800" dirty="0"/>
              <a:t>の工程管理</a:t>
            </a:r>
            <a:r>
              <a:rPr lang="ja-JP" altLang="en-US" sz="1800" dirty="0" smtClean="0"/>
              <a:t>支援業務の経験</a:t>
            </a:r>
          </a:p>
        </p:txBody>
      </p:sp>
      <p:sp>
        <p:nvSpPr>
          <p:cNvPr id="12294" name="Rectangle 5"/>
          <p:cNvSpPr>
            <a:spLocks noChangeArrowheads="1"/>
          </p:cNvSpPr>
          <p:nvPr/>
        </p:nvSpPr>
        <p:spPr bwMode="auto">
          <a:xfrm>
            <a:off x="495300" y="692150"/>
            <a:ext cx="863600" cy="649288"/>
          </a:xfrm>
          <a:prstGeom prst="rect">
            <a:avLst/>
          </a:prstGeom>
          <a:solidFill>
            <a:schemeClr val="accent2"/>
          </a:solidFill>
          <a:ln w="6350" algn="ctr">
            <a:solidFill>
              <a:schemeClr val="tx1"/>
            </a:solidFill>
            <a:miter lim="800000"/>
            <a:headEnd/>
            <a:tailEnd type="none" w="lg" len="lg"/>
          </a:ln>
        </p:spPr>
        <p:txBody>
          <a:bodyPr wrap="none" lIns="90000" tIns="46800" rIns="90000" bIns="46800"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50000"/>
              </a:spcBef>
              <a:buClrTx/>
              <a:buFont typeface="Wingdings" panose="05000000000000000000" pitchFamily="2" charset="2"/>
              <a:buNone/>
            </a:pPr>
            <a:r>
              <a:rPr kumimoji="0" lang="ja-JP" altLang="en-US" sz="1400" b="1"/>
              <a:t>記述内容</a:t>
            </a:r>
          </a:p>
        </p:txBody>
      </p:sp>
      <p:sp>
        <p:nvSpPr>
          <p:cNvPr id="12295" name="Rectangle 6"/>
          <p:cNvSpPr>
            <a:spLocks noChangeArrowheads="1"/>
          </p:cNvSpPr>
          <p:nvPr/>
        </p:nvSpPr>
        <p:spPr bwMode="auto">
          <a:xfrm>
            <a:off x="1358900" y="692150"/>
            <a:ext cx="8058150" cy="649288"/>
          </a:xfrm>
          <a:prstGeom prst="rect">
            <a:avLst/>
          </a:prstGeom>
          <a:solidFill>
            <a:schemeClr val="bg1"/>
          </a:solidFill>
          <a:ln w="6350" algn="ctr">
            <a:solidFill>
              <a:schemeClr val="tx1"/>
            </a:solidFill>
            <a:miter lim="800000"/>
            <a:headEnd/>
            <a:tailEnd type="none" w="lg" len="lg"/>
          </a:ln>
        </p:spPr>
        <p:txBody>
          <a:bodyPr lIns="90000" tIns="46800" rIns="90000" bIns="46800" anchor="ctr"/>
          <a:lstStyle>
            <a:lvl1pPr marL="88900" indent="-88900">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buClrTx/>
            </a:pPr>
            <a:r>
              <a:rPr kumimoji="0" lang="ja-JP" altLang="en-US" sz="1000" dirty="0" smtClean="0"/>
              <a:t>工程管理支援業務を</a:t>
            </a:r>
            <a:r>
              <a:rPr kumimoji="0" lang="ja-JP" altLang="en-US" sz="1000" dirty="0"/>
              <a:t>実施するに当たり、過去に官公庁以外も含めた、本領域における事業の実績がある場合、前述で提案した実績と矛盾の無いよう、その提供先、提供機関、実施概要、主たる業務実施担当者等を具体的・客観的に記述する。</a:t>
            </a:r>
          </a:p>
        </p:txBody>
      </p:sp>
      <p:sp>
        <p:nvSpPr>
          <p:cNvPr id="12297" name="AutoShape 8"/>
          <p:cNvSpPr>
            <a:spLocks noChangeArrowheads="1"/>
          </p:cNvSpPr>
          <p:nvPr/>
        </p:nvSpPr>
        <p:spPr bwMode="auto">
          <a:xfrm>
            <a:off x="2957513" y="3500438"/>
            <a:ext cx="4860925" cy="1152525"/>
          </a:xfrm>
          <a:prstGeom prst="octagon">
            <a:avLst>
              <a:gd name="adj" fmla="val 29287"/>
            </a:avLst>
          </a:prstGeom>
          <a:solidFill>
            <a:schemeClr val="bg1"/>
          </a:solidFill>
          <a:ln w="19050">
            <a:solidFill>
              <a:schemeClr val="tx1"/>
            </a:solidFill>
            <a:miter lim="800000"/>
            <a:headEnd/>
            <a:tailEnd/>
          </a:ln>
          <a:effectLst>
            <a:outerShdw dist="107763" dir="2700000" algn="ctr" rotWithShape="0">
              <a:schemeClr val="bg2">
                <a:alpha val="50000"/>
              </a:schemeClr>
            </a:outerShdw>
          </a:effectLst>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10000"/>
              </a:spcBef>
              <a:buClrTx/>
              <a:buFontTx/>
              <a:buNone/>
            </a:pPr>
            <a:r>
              <a:rPr kumimoji="0" lang="en-US" altLang="ja-JP" sz="1000" dirty="0"/>
              <a:t>【</a:t>
            </a:r>
            <a:r>
              <a:rPr kumimoji="0" lang="ja-JP" altLang="en-US" sz="1000" dirty="0"/>
              <a:t>加点評価の観点</a:t>
            </a:r>
            <a:r>
              <a:rPr kumimoji="0" lang="en-US" altLang="ja-JP" sz="1000" dirty="0"/>
              <a:t>】</a:t>
            </a:r>
          </a:p>
          <a:p>
            <a:pPr eaLnBrk="1" hangingPunct="1">
              <a:lnSpc>
                <a:spcPct val="100000"/>
              </a:lnSpc>
              <a:spcBef>
                <a:spcPct val="10000"/>
              </a:spcBef>
              <a:buClrTx/>
              <a:buFontTx/>
              <a:buNone/>
            </a:pPr>
            <a:r>
              <a:rPr kumimoji="0" lang="ja-JP" altLang="en-US" sz="1000" dirty="0"/>
              <a:t>・類似</a:t>
            </a:r>
            <a:r>
              <a:rPr kumimoji="0" lang="ja-JP" altLang="en-US" sz="1000" dirty="0" smtClean="0"/>
              <a:t>の業務経験を</a:t>
            </a:r>
            <a:r>
              <a:rPr kumimoji="0" lang="ja-JP" altLang="en-US" sz="1000" dirty="0"/>
              <a:t>有しているか</a:t>
            </a:r>
          </a:p>
        </p:txBody>
      </p:sp>
      <p:sp>
        <p:nvSpPr>
          <p:cNvPr id="10" name="Text Box 9"/>
          <p:cNvSpPr txBox="1">
            <a:spLocks noChangeArrowheads="1"/>
          </p:cNvSpPr>
          <p:nvPr/>
        </p:nvSpPr>
        <p:spPr bwMode="auto">
          <a:xfrm>
            <a:off x="6753200" y="44624"/>
            <a:ext cx="3024187"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type="none" w="lg" len="lg"/>
              </a14:hiddenLine>
            </a:ext>
          </a:extLst>
        </p:spPr>
        <p:txBody>
          <a:bodyPr lIns="90000" tIns="46800" rIns="90000" bIns="46800">
            <a:spAutoFit/>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r" eaLnBrk="1" hangingPunct="1">
              <a:lnSpc>
                <a:spcPct val="100000"/>
              </a:lnSpc>
              <a:spcBef>
                <a:spcPct val="50000"/>
              </a:spcBef>
              <a:buClrTx/>
              <a:buFont typeface="Wingdings" panose="05000000000000000000" pitchFamily="2" charset="2"/>
              <a:buNone/>
            </a:pPr>
            <a:r>
              <a:rPr kumimoji="0" lang="en-US" altLang="ja-JP" b="1" dirty="0" smtClean="0"/>
              <a:t>6.1 </a:t>
            </a:r>
            <a:r>
              <a:rPr kumimoji="0" lang="en-US" altLang="ja-JP" b="1" dirty="0"/>
              <a:t>(</a:t>
            </a:r>
            <a:r>
              <a:rPr kumimoji="0" lang="ja-JP" altLang="en-US" b="1" dirty="0"/>
              <a:t>別紙</a:t>
            </a:r>
            <a:r>
              <a:rPr kumimoji="0" lang="en-US" altLang="ja-JP" b="1" dirty="0"/>
              <a:t>1) </a:t>
            </a:r>
            <a:r>
              <a:rPr kumimoji="0" lang="ja-JP" altLang="en-US" b="1" dirty="0" smtClean="0"/>
              <a:t>提案書ひな形</a:t>
            </a:r>
            <a:endParaRPr kumimoji="0" lang="ja-JP" altLang="en-US" b="1"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0"/>
              </a:spcBef>
              <a:buClrTx/>
              <a:buFontTx/>
              <a:buNone/>
            </a:pPr>
            <a:fld id="{B012E56D-5FD5-44BC-A840-AD5EBA28AEFC}" type="slidenum">
              <a:rPr kumimoji="0" lang="ja-JP" altLang="en-GB" sz="1000" smtClean="0">
                <a:solidFill>
                  <a:schemeClr val="accent1"/>
                </a:solidFill>
              </a:rPr>
              <a:pPr>
                <a:lnSpc>
                  <a:spcPct val="100000"/>
                </a:lnSpc>
                <a:spcBef>
                  <a:spcPct val="0"/>
                </a:spcBef>
                <a:buClrTx/>
                <a:buFontTx/>
                <a:buNone/>
              </a:pPr>
              <a:t>6</a:t>
            </a:fld>
            <a:endParaRPr kumimoji="0" lang="en-GB" altLang="ja-JP" sz="1000" smtClean="0">
              <a:solidFill>
                <a:schemeClr val="accent1"/>
              </a:solidFill>
            </a:endParaRPr>
          </a:p>
        </p:txBody>
      </p:sp>
      <p:sp>
        <p:nvSpPr>
          <p:cNvPr id="14339" name="Rectangle 2"/>
          <p:cNvSpPr>
            <a:spLocks noChangeArrowheads="1"/>
          </p:cNvSpPr>
          <p:nvPr/>
        </p:nvSpPr>
        <p:spPr bwMode="auto">
          <a:xfrm>
            <a:off x="3378200" y="1860550"/>
            <a:ext cx="1017588" cy="461963"/>
          </a:xfrm>
          <a:prstGeom prst="rect">
            <a:avLst/>
          </a:prstGeom>
          <a:solidFill>
            <a:schemeClr val="accent2"/>
          </a:solidFill>
          <a:ln w="19050">
            <a:solidFill>
              <a:schemeClr val="tx1"/>
            </a:solidFill>
            <a:miter lim="800000"/>
            <a:headEnd/>
            <a:tailEnd/>
          </a:ln>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0"/>
              </a:spcBef>
              <a:buClrTx/>
              <a:buFontTx/>
              <a:buNone/>
            </a:pPr>
            <a:r>
              <a:rPr kumimoji="0" lang="en-US" altLang="ja-JP" sz="900"/>
              <a:t>XXXXX</a:t>
            </a:r>
            <a:r>
              <a:rPr kumimoji="0" lang="ja-JP" altLang="en-US" sz="900"/>
              <a:t>リーダー</a:t>
            </a:r>
          </a:p>
          <a:p>
            <a:pPr>
              <a:lnSpc>
                <a:spcPct val="100000"/>
              </a:lnSpc>
              <a:spcBef>
                <a:spcPct val="0"/>
              </a:spcBef>
              <a:buClrTx/>
              <a:buFontTx/>
              <a:buNone/>
            </a:pPr>
            <a:r>
              <a:rPr kumimoji="0" lang="ja-JP" altLang="en-US" sz="800"/>
              <a:t>役職　　　名前</a:t>
            </a:r>
          </a:p>
          <a:p>
            <a:pPr>
              <a:lnSpc>
                <a:spcPct val="100000"/>
              </a:lnSpc>
              <a:spcBef>
                <a:spcPct val="0"/>
              </a:spcBef>
              <a:buClrTx/>
              <a:buFontTx/>
              <a:buNone/>
            </a:pPr>
            <a:r>
              <a:rPr kumimoji="0" lang="en-US" altLang="ja-JP" sz="800"/>
              <a:t>XXX</a:t>
            </a:r>
            <a:r>
              <a:rPr kumimoji="0" lang="ja-JP" altLang="en-US" sz="800"/>
              <a:t>　　</a:t>
            </a:r>
            <a:r>
              <a:rPr kumimoji="0" lang="en-US" altLang="ja-JP" sz="800"/>
              <a:t>XXXXX</a:t>
            </a:r>
            <a:endParaRPr kumimoji="0" lang="ja-JP" altLang="en-US" sz="800"/>
          </a:p>
        </p:txBody>
      </p:sp>
      <p:sp>
        <p:nvSpPr>
          <p:cNvPr id="14340" name="Rectangle 3"/>
          <p:cNvSpPr>
            <a:spLocks noChangeArrowheads="1"/>
          </p:cNvSpPr>
          <p:nvPr/>
        </p:nvSpPr>
        <p:spPr bwMode="auto">
          <a:xfrm>
            <a:off x="4635500" y="2513013"/>
            <a:ext cx="966788" cy="614362"/>
          </a:xfrm>
          <a:prstGeom prst="rect">
            <a:avLst/>
          </a:prstGeom>
          <a:solidFill>
            <a:schemeClr val="accent2"/>
          </a:solidFill>
          <a:ln w="19050">
            <a:solidFill>
              <a:schemeClr val="tx1"/>
            </a:solidFill>
            <a:miter lim="800000"/>
            <a:headEnd/>
            <a:tailEnd/>
          </a:ln>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0"/>
              </a:spcBef>
              <a:buClrTx/>
              <a:buFontTx/>
              <a:buNone/>
            </a:pPr>
            <a:r>
              <a:rPr kumimoji="0" lang="en-US" altLang="ja-JP" sz="800"/>
              <a:t>XXX</a:t>
            </a:r>
            <a:r>
              <a:rPr kumimoji="0" lang="ja-JP" altLang="en-US" sz="800"/>
              <a:t>研究チーム</a:t>
            </a:r>
          </a:p>
          <a:p>
            <a:pPr>
              <a:lnSpc>
                <a:spcPct val="100000"/>
              </a:lnSpc>
              <a:spcBef>
                <a:spcPct val="0"/>
              </a:spcBef>
              <a:buClrTx/>
              <a:buFontTx/>
              <a:buNone/>
            </a:pPr>
            <a:r>
              <a:rPr kumimoji="0" lang="zh-TW" altLang="en-US" sz="800"/>
              <a:t>役職　　　名前</a:t>
            </a:r>
          </a:p>
          <a:p>
            <a:pPr>
              <a:lnSpc>
                <a:spcPct val="100000"/>
              </a:lnSpc>
              <a:spcBef>
                <a:spcPct val="0"/>
              </a:spcBef>
              <a:buClrTx/>
              <a:buFontTx/>
              <a:buNone/>
            </a:pPr>
            <a:r>
              <a:rPr kumimoji="0" lang="en-US" altLang="zh-TW" sz="800"/>
              <a:t>XXX</a:t>
            </a:r>
            <a:r>
              <a:rPr kumimoji="0" lang="zh-TW" altLang="en-US" sz="800"/>
              <a:t>　</a:t>
            </a:r>
            <a:r>
              <a:rPr kumimoji="0" lang="en-US" altLang="zh-TW" sz="800"/>
              <a:t>XXX</a:t>
            </a:r>
            <a:r>
              <a:rPr kumimoji="0" lang="en-US" altLang="ja-JP" sz="800"/>
              <a:t>XXX</a:t>
            </a:r>
            <a:endParaRPr kumimoji="0" lang="ja-JP" altLang="en-US" sz="800"/>
          </a:p>
        </p:txBody>
      </p:sp>
      <p:cxnSp>
        <p:nvCxnSpPr>
          <p:cNvPr id="14341" name="AutoShape 4"/>
          <p:cNvCxnSpPr>
            <a:cxnSpLocks noChangeShapeType="1"/>
            <a:stCxn id="14339" idx="2"/>
            <a:endCxn id="14340" idx="0"/>
          </p:cNvCxnSpPr>
          <p:nvPr/>
        </p:nvCxnSpPr>
        <p:spPr bwMode="auto">
          <a:xfrm rot="16200000" flipH="1">
            <a:off x="4418013" y="1801813"/>
            <a:ext cx="171450" cy="1231900"/>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sp>
        <p:nvSpPr>
          <p:cNvPr id="14342" name="Rectangle 5"/>
          <p:cNvSpPr>
            <a:spLocks noChangeArrowheads="1"/>
          </p:cNvSpPr>
          <p:nvPr/>
        </p:nvSpPr>
        <p:spPr bwMode="auto">
          <a:xfrm>
            <a:off x="3403600" y="2500313"/>
            <a:ext cx="966788" cy="614362"/>
          </a:xfrm>
          <a:prstGeom prst="rect">
            <a:avLst/>
          </a:prstGeom>
          <a:solidFill>
            <a:schemeClr val="accent2"/>
          </a:solidFill>
          <a:ln w="19050">
            <a:solidFill>
              <a:schemeClr val="tx1"/>
            </a:solidFill>
            <a:miter lim="800000"/>
            <a:headEnd/>
            <a:tailEnd/>
          </a:ln>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0"/>
              </a:spcBef>
              <a:buClrTx/>
              <a:buFontTx/>
              <a:buNone/>
            </a:pPr>
            <a:r>
              <a:rPr kumimoji="0" lang="en-US" altLang="ja-JP" sz="800"/>
              <a:t>XXX</a:t>
            </a:r>
            <a:r>
              <a:rPr kumimoji="0" lang="ja-JP" altLang="en-US" sz="800"/>
              <a:t>研究チーム</a:t>
            </a:r>
          </a:p>
          <a:p>
            <a:pPr>
              <a:lnSpc>
                <a:spcPct val="100000"/>
              </a:lnSpc>
              <a:spcBef>
                <a:spcPct val="0"/>
              </a:spcBef>
              <a:buClrTx/>
              <a:buFontTx/>
              <a:buNone/>
            </a:pPr>
            <a:r>
              <a:rPr kumimoji="0" lang="zh-TW" altLang="en-US" sz="800"/>
              <a:t>役職　　　名前</a:t>
            </a:r>
          </a:p>
          <a:p>
            <a:pPr>
              <a:lnSpc>
                <a:spcPct val="100000"/>
              </a:lnSpc>
              <a:spcBef>
                <a:spcPct val="0"/>
              </a:spcBef>
              <a:buClrTx/>
              <a:buFontTx/>
              <a:buNone/>
            </a:pPr>
            <a:r>
              <a:rPr kumimoji="0" lang="en-US" altLang="zh-TW" sz="800"/>
              <a:t>XXX</a:t>
            </a:r>
            <a:r>
              <a:rPr kumimoji="0" lang="zh-TW" altLang="en-US" sz="800"/>
              <a:t>　　</a:t>
            </a:r>
            <a:r>
              <a:rPr kumimoji="0" lang="en-US" altLang="zh-TW" sz="800"/>
              <a:t>XXX</a:t>
            </a:r>
            <a:r>
              <a:rPr kumimoji="0" lang="en-US" altLang="ja-JP" sz="800"/>
              <a:t>XXX</a:t>
            </a:r>
            <a:endParaRPr kumimoji="0" lang="ja-JP" altLang="en-US" sz="800"/>
          </a:p>
        </p:txBody>
      </p:sp>
      <p:sp>
        <p:nvSpPr>
          <p:cNvPr id="14343" name="Rectangle 6"/>
          <p:cNvSpPr>
            <a:spLocks noChangeArrowheads="1"/>
          </p:cNvSpPr>
          <p:nvPr/>
        </p:nvSpPr>
        <p:spPr bwMode="auto">
          <a:xfrm>
            <a:off x="2120900" y="2513013"/>
            <a:ext cx="966788" cy="614362"/>
          </a:xfrm>
          <a:prstGeom prst="rect">
            <a:avLst/>
          </a:prstGeom>
          <a:solidFill>
            <a:schemeClr val="accent2"/>
          </a:solidFill>
          <a:ln w="19050">
            <a:solidFill>
              <a:schemeClr val="tx1"/>
            </a:solidFill>
            <a:miter lim="800000"/>
            <a:headEnd/>
            <a:tailEnd/>
          </a:ln>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0"/>
              </a:spcBef>
              <a:buClrTx/>
              <a:buFontTx/>
              <a:buNone/>
            </a:pPr>
            <a:r>
              <a:rPr kumimoji="0" lang="en-US" altLang="ja-JP" sz="800"/>
              <a:t>XXX</a:t>
            </a:r>
            <a:r>
              <a:rPr kumimoji="0" lang="ja-JP" altLang="en-US" sz="800"/>
              <a:t>開発チーム</a:t>
            </a:r>
          </a:p>
          <a:p>
            <a:pPr>
              <a:lnSpc>
                <a:spcPct val="100000"/>
              </a:lnSpc>
              <a:spcBef>
                <a:spcPct val="0"/>
              </a:spcBef>
              <a:buClrTx/>
              <a:buFontTx/>
              <a:buNone/>
            </a:pPr>
            <a:r>
              <a:rPr kumimoji="0" lang="ja-JP" altLang="en-US" sz="800"/>
              <a:t>役職　　　名前</a:t>
            </a:r>
          </a:p>
          <a:p>
            <a:pPr>
              <a:lnSpc>
                <a:spcPct val="100000"/>
              </a:lnSpc>
              <a:spcBef>
                <a:spcPct val="0"/>
              </a:spcBef>
              <a:buClrTx/>
              <a:buFontTx/>
              <a:buNone/>
            </a:pPr>
            <a:r>
              <a:rPr kumimoji="0" lang="en-US" altLang="ja-JP" sz="800"/>
              <a:t>XXX</a:t>
            </a:r>
            <a:r>
              <a:rPr kumimoji="0" lang="ja-JP" altLang="en-US" sz="800"/>
              <a:t>　　</a:t>
            </a:r>
            <a:r>
              <a:rPr kumimoji="0" lang="en-US" altLang="ja-JP" sz="800"/>
              <a:t>XXXXXX</a:t>
            </a:r>
            <a:endParaRPr kumimoji="0" lang="ja-JP" altLang="en-US" sz="800"/>
          </a:p>
        </p:txBody>
      </p:sp>
      <p:cxnSp>
        <p:nvCxnSpPr>
          <p:cNvPr id="14344" name="AutoShape 7"/>
          <p:cNvCxnSpPr>
            <a:cxnSpLocks noChangeShapeType="1"/>
            <a:stCxn id="14339" idx="2"/>
            <a:endCxn id="14342" idx="0"/>
          </p:cNvCxnSpPr>
          <p:nvPr/>
        </p:nvCxnSpPr>
        <p:spPr bwMode="auto">
          <a:xfrm rot="5400000">
            <a:off x="3808413" y="2411413"/>
            <a:ext cx="15875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4345" name="AutoShape 8"/>
          <p:cNvCxnSpPr>
            <a:cxnSpLocks noChangeShapeType="1"/>
            <a:stCxn id="14339" idx="2"/>
            <a:endCxn id="14343" idx="0"/>
          </p:cNvCxnSpPr>
          <p:nvPr/>
        </p:nvCxnSpPr>
        <p:spPr bwMode="auto">
          <a:xfrm rot="5400000">
            <a:off x="3160713" y="1776413"/>
            <a:ext cx="171450" cy="1282700"/>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4346" name="AutoShape 9"/>
          <p:cNvCxnSpPr>
            <a:cxnSpLocks noChangeShapeType="1"/>
          </p:cNvCxnSpPr>
          <p:nvPr/>
        </p:nvCxnSpPr>
        <p:spPr bwMode="auto">
          <a:xfrm rot="16200000" flipH="1">
            <a:off x="5029200" y="1244601"/>
            <a:ext cx="180975" cy="2425700"/>
          </a:xfrm>
          <a:prstGeom prst="bentConnector3">
            <a:avLst>
              <a:gd name="adj1" fmla="val 4737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sp>
        <p:nvSpPr>
          <p:cNvPr id="14347" name="Rectangle 10"/>
          <p:cNvSpPr>
            <a:spLocks noChangeArrowheads="1"/>
          </p:cNvSpPr>
          <p:nvPr/>
        </p:nvSpPr>
        <p:spPr bwMode="auto">
          <a:xfrm>
            <a:off x="5676900" y="3376613"/>
            <a:ext cx="788988" cy="474662"/>
          </a:xfrm>
          <a:prstGeom prst="rect">
            <a:avLst/>
          </a:prstGeom>
          <a:solidFill>
            <a:schemeClr val="accent2"/>
          </a:solidFill>
          <a:ln w="19050">
            <a:solidFill>
              <a:schemeClr val="tx1"/>
            </a:solidFill>
            <a:miter lim="800000"/>
            <a:headEnd/>
            <a:tailEnd/>
          </a:ln>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0"/>
              </a:spcBef>
              <a:buClrTx/>
              <a:buFontTx/>
              <a:buNone/>
            </a:pPr>
            <a:r>
              <a:rPr kumimoji="0" lang="en-US" altLang="ja-JP" sz="800"/>
              <a:t>XX</a:t>
            </a:r>
            <a:r>
              <a:rPr kumimoji="0" lang="ja-JP" altLang="en-US" sz="800"/>
              <a:t>担当</a:t>
            </a:r>
          </a:p>
        </p:txBody>
      </p:sp>
      <p:sp>
        <p:nvSpPr>
          <p:cNvPr id="14348" name="Rectangle 11"/>
          <p:cNvSpPr>
            <a:spLocks noChangeArrowheads="1"/>
          </p:cNvSpPr>
          <p:nvPr/>
        </p:nvSpPr>
        <p:spPr bwMode="auto">
          <a:xfrm>
            <a:off x="4724400" y="3376613"/>
            <a:ext cx="788988" cy="474662"/>
          </a:xfrm>
          <a:prstGeom prst="rect">
            <a:avLst/>
          </a:prstGeom>
          <a:solidFill>
            <a:schemeClr val="accent2"/>
          </a:solidFill>
          <a:ln w="19050">
            <a:solidFill>
              <a:schemeClr val="tx1"/>
            </a:solidFill>
            <a:miter lim="800000"/>
            <a:headEnd/>
            <a:tailEnd/>
          </a:ln>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0"/>
              </a:spcBef>
              <a:buClrTx/>
              <a:buFontTx/>
              <a:buNone/>
            </a:pPr>
            <a:r>
              <a:rPr kumimoji="0" lang="en-US" altLang="ja-JP" sz="800"/>
              <a:t>XX</a:t>
            </a:r>
            <a:r>
              <a:rPr kumimoji="0" lang="ja-JP" altLang="en-US" sz="800"/>
              <a:t>担当</a:t>
            </a:r>
          </a:p>
          <a:p>
            <a:pPr>
              <a:lnSpc>
                <a:spcPct val="100000"/>
              </a:lnSpc>
              <a:spcBef>
                <a:spcPct val="0"/>
              </a:spcBef>
              <a:buClrTx/>
              <a:buFontTx/>
              <a:buNone/>
            </a:pPr>
            <a:endParaRPr kumimoji="0" lang="ja-JP" altLang="en-US" sz="800"/>
          </a:p>
        </p:txBody>
      </p:sp>
      <p:cxnSp>
        <p:nvCxnSpPr>
          <p:cNvPr id="14349" name="AutoShape 12"/>
          <p:cNvCxnSpPr>
            <a:cxnSpLocks noChangeShapeType="1"/>
            <a:stCxn id="14340" idx="2"/>
            <a:endCxn id="14348" idx="0"/>
          </p:cNvCxnSpPr>
          <p:nvPr/>
        </p:nvCxnSpPr>
        <p:spPr bwMode="auto">
          <a:xfrm rot="5400000">
            <a:off x="5004594" y="3251994"/>
            <a:ext cx="230188"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4350" name="AutoShape 13"/>
          <p:cNvCxnSpPr>
            <a:cxnSpLocks noChangeShapeType="1"/>
            <a:stCxn id="14340" idx="2"/>
            <a:endCxn id="14347" idx="0"/>
          </p:cNvCxnSpPr>
          <p:nvPr/>
        </p:nvCxnSpPr>
        <p:spPr bwMode="auto">
          <a:xfrm rot="16200000" flipH="1">
            <a:off x="5480844" y="2775744"/>
            <a:ext cx="230188" cy="952500"/>
          </a:xfrm>
          <a:prstGeom prst="bentConnector3">
            <a:avLst>
              <a:gd name="adj1" fmla="val 49657"/>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sp>
        <p:nvSpPr>
          <p:cNvPr id="14351" name="Rectangle 14"/>
          <p:cNvSpPr>
            <a:spLocks noGrp="1" noChangeArrowheads="1"/>
          </p:cNvSpPr>
          <p:nvPr>
            <p:ph type="body" idx="1"/>
          </p:nvPr>
        </p:nvSpPr>
        <p:spPr>
          <a:xfrm>
            <a:off x="495300" y="1341438"/>
            <a:ext cx="5181600" cy="5214937"/>
          </a:xfrm>
        </p:spPr>
        <p:txBody>
          <a:bodyPr/>
          <a:lstStyle/>
          <a:p>
            <a:pPr eaLnBrk="1" hangingPunct="1"/>
            <a:endParaRPr lang="ja-JP" altLang="en-US" dirty="0" smtClean="0"/>
          </a:p>
          <a:p>
            <a:pPr eaLnBrk="1" hangingPunct="1"/>
            <a:r>
              <a:rPr lang="ja-JP" altLang="en-US" dirty="0" smtClean="0"/>
              <a:t>業務実施体制</a:t>
            </a:r>
          </a:p>
          <a:p>
            <a:pPr eaLnBrk="1" hangingPunct="1"/>
            <a:endParaRPr lang="ja-JP" altLang="en-US" dirty="0" smtClean="0"/>
          </a:p>
          <a:p>
            <a:pPr eaLnBrk="1" hangingPunct="1"/>
            <a:endParaRPr lang="ja-JP" altLang="en-US" dirty="0" smtClean="0"/>
          </a:p>
          <a:p>
            <a:pPr eaLnBrk="1" hangingPunct="1"/>
            <a:endParaRPr lang="ja-JP" altLang="en-US" dirty="0" smtClean="0"/>
          </a:p>
          <a:p>
            <a:pPr eaLnBrk="1" hangingPunct="1"/>
            <a:endParaRPr lang="ja-JP" altLang="en-US" dirty="0" smtClean="0"/>
          </a:p>
          <a:p>
            <a:pPr eaLnBrk="1" hangingPunct="1"/>
            <a:endParaRPr lang="ja-JP" altLang="en-US" dirty="0" smtClean="0"/>
          </a:p>
          <a:p>
            <a:pPr eaLnBrk="1" hangingPunct="1"/>
            <a:endParaRPr lang="ja-JP" altLang="en-US" dirty="0" smtClean="0"/>
          </a:p>
          <a:p>
            <a:pPr eaLnBrk="1" hangingPunct="1"/>
            <a:r>
              <a:rPr lang="ja-JP" altLang="en-US" dirty="0" smtClean="0"/>
              <a:t>役割分担</a:t>
            </a:r>
          </a:p>
          <a:p>
            <a:pPr lvl="1" eaLnBrk="1" hangingPunct="1"/>
            <a:r>
              <a:rPr lang="ja-JP" altLang="en-US" sz="1200" dirty="0" smtClean="0"/>
              <a:t>各チームの主な役割</a:t>
            </a:r>
          </a:p>
          <a:p>
            <a:pPr lvl="1" eaLnBrk="1" hangingPunct="1"/>
            <a:r>
              <a:rPr lang="ja-JP" altLang="en-US" sz="1200" dirty="0" smtClean="0"/>
              <a:t>各チームの担当者数</a:t>
            </a:r>
          </a:p>
          <a:p>
            <a:pPr lvl="1" eaLnBrk="1" hangingPunct="1"/>
            <a:r>
              <a:rPr lang="ja-JP" altLang="en-US" sz="1200" dirty="0" smtClean="0"/>
              <a:t>提案書に別途含める、実施担当者の略歴への参照　等</a:t>
            </a:r>
          </a:p>
          <a:p>
            <a:pPr lvl="1" eaLnBrk="1" hangingPunct="1"/>
            <a:endParaRPr lang="ja-JP" altLang="en-US" sz="1200" dirty="0" smtClean="0"/>
          </a:p>
          <a:p>
            <a:pPr eaLnBrk="1" hangingPunct="1"/>
            <a:r>
              <a:rPr lang="ja-JP" altLang="en-US" dirty="0" smtClean="0"/>
              <a:t>過去の実績</a:t>
            </a:r>
          </a:p>
          <a:p>
            <a:pPr lvl="1" eaLnBrk="1" hangingPunct="1"/>
            <a:r>
              <a:rPr kumimoji="0" lang="en-US" altLang="ja-JP" sz="1200" dirty="0" smtClean="0"/>
              <a:t>XXXXXXXXXX</a:t>
            </a:r>
          </a:p>
          <a:p>
            <a:pPr lvl="1" eaLnBrk="1" hangingPunct="1"/>
            <a:r>
              <a:rPr kumimoji="0" lang="ja-JP" altLang="en-US" sz="1200" dirty="0" smtClean="0"/>
              <a:t>提案書に別途含める、</a:t>
            </a:r>
            <a:r>
              <a:rPr kumimoji="0" lang="en-US" altLang="ja-JP" sz="1200" dirty="0" smtClean="0"/>
              <a:t>XXXXXXXXXX</a:t>
            </a:r>
            <a:r>
              <a:rPr kumimoji="0" lang="ja-JP" altLang="en-US" sz="1200" dirty="0" smtClean="0"/>
              <a:t>」への参照 等</a:t>
            </a:r>
            <a:endParaRPr lang="ja-JP" altLang="en-US" sz="1200" dirty="0" smtClean="0"/>
          </a:p>
          <a:p>
            <a:pPr lvl="1" eaLnBrk="1" hangingPunct="1"/>
            <a:endParaRPr lang="ja-JP" altLang="en-US" b="1" u="sng" dirty="0" smtClean="0"/>
          </a:p>
        </p:txBody>
      </p:sp>
      <p:sp>
        <p:nvSpPr>
          <p:cNvPr id="14352" name="Rectangle 15"/>
          <p:cNvSpPr>
            <a:spLocks noGrp="1" noChangeArrowheads="1"/>
          </p:cNvSpPr>
          <p:nvPr>
            <p:ph type="title"/>
          </p:nvPr>
        </p:nvSpPr>
        <p:spPr/>
        <p:txBody>
          <a:bodyPr/>
          <a:lstStyle/>
          <a:p>
            <a:pPr eaLnBrk="1" hangingPunct="1"/>
            <a:r>
              <a:rPr lang="en-US" altLang="ja-JP" sz="1800" dirty="0" smtClean="0"/>
              <a:t>2</a:t>
            </a:r>
            <a:r>
              <a:rPr lang="ja-JP" altLang="en-US" sz="1800" dirty="0" smtClean="0"/>
              <a:t>　事業実施体制</a:t>
            </a:r>
            <a:r>
              <a:rPr lang="en-US" altLang="ja-JP" sz="1800" dirty="0" smtClean="0"/>
              <a:t/>
            </a:r>
            <a:br>
              <a:rPr lang="en-US" altLang="ja-JP" sz="1800" dirty="0" smtClean="0"/>
            </a:br>
            <a:r>
              <a:rPr lang="en-US" altLang="ja-JP" sz="1800" dirty="0" smtClean="0"/>
              <a:t>2.2</a:t>
            </a:r>
            <a:r>
              <a:rPr lang="ja-JP" altLang="en-US" sz="1800" dirty="0" smtClean="0"/>
              <a:t>　</a:t>
            </a:r>
            <a:r>
              <a:rPr lang="ja-JP" altLang="en-US" sz="1800" dirty="0"/>
              <a:t>組織の業務実施能力</a:t>
            </a:r>
            <a:endParaRPr lang="en-US" altLang="ja-JP" sz="1800" dirty="0" smtClean="0"/>
          </a:p>
        </p:txBody>
      </p:sp>
      <p:sp>
        <p:nvSpPr>
          <p:cNvPr id="14353" name="Line 16"/>
          <p:cNvSpPr>
            <a:spLocks noChangeShapeType="1"/>
          </p:cNvSpPr>
          <p:nvPr/>
        </p:nvSpPr>
        <p:spPr bwMode="auto">
          <a:xfrm flipH="1" flipV="1">
            <a:off x="4160838" y="5229225"/>
            <a:ext cx="2708275" cy="381000"/>
          </a:xfrm>
          <a:prstGeom prst="line">
            <a:avLst/>
          </a:prstGeom>
          <a:noFill/>
          <a:ln w="19050">
            <a:solidFill>
              <a:schemeClr val="tx1"/>
            </a:solidFill>
            <a:round/>
            <a:headEnd/>
            <a:tailEnd type="oval" w="med" len="med"/>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lIns="90000" tIns="46800" rIns="90000" bIns="46800" anchor="ctr"/>
          <a:lstStyle/>
          <a:p>
            <a:endParaRPr lang="ja-JP" altLang="en-US"/>
          </a:p>
        </p:txBody>
      </p:sp>
      <p:sp>
        <p:nvSpPr>
          <p:cNvPr id="14354" name="AutoShape 17"/>
          <p:cNvSpPr>
            <a:spLocks noChangeArrowheads="1"/>
          </p:cNvSpPr>
          <p:nvPr/>
        </p:nvSpPr>
        <p:spPr bwMode="auto">
          <a:xfrm>
            <a:off x="6778625" y="5229225"/>
            <a:ext cx="2978150" cy="936625"/>
          </a:xfrm>
          <a:prstGeom prst="octagon">
            <a:avLst>
              <a:gd name="adj" fmla="val 29287"/>
            </a:avLst>
          </a:prstGeom>
          <a:solidFill>
            <a:schemeClr val="bg1"/>
          </a:solidFill>
          <a:ln w="19050">
            <a:solidFill>
              <a:schemeClr val="tx1"/>
            </a:solidFill>
            <a:miter lim="800000"/>
            <a:headEnd/>
            <a:tailEnd/>
          </a:ln>
          <a:effectLst>
            <a:outerShdw dist="107763" dir="2700000" algn="ctr" rotWithShape="0">
              <a:schemeClr val="bg2">
                <a:alpha val="50000"/>
              </a:schemeClr>
            </a:outerShdw>
          </a:effectLst>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10000"/>
              </a:spcBef>
              <a:buClrTx/>
              <a:buFontTx/>
              <a:buNone/>
            </a:pPr>
            <a:r>
              <a:rPr kumimoji="0" lang="en-US" altLang="ja-JP" sz="1000" dirty="0"/>
              <a:t>【</a:t>
            </a:r>
            <a:r>
              <a:rPr kumimoji="0" lang="ja-JP" altLang="en-US" sz="1000" dirty="0"/>
              <a:t>加点評価の観点</a:t>
            </a:r>
            <a:r>
              <a:rPr kumimoji="0" lang="en-US" altLang="ja-JP" sz="1000" dirty="0"/>
              <a:t>】</a:t>
            </a:r>
          </a:p>
          <a:p>
            <a:pPr eaLnBrk="1" hangingPunct="1">
              <a:lnSpc>
                <a:spcPct val="100000"/>
              </a:lnSpc>
              <a:spcBef>
                <a:spcPct val="10000"/>
              </a:spcBef>
              <a:buClrTx/>
              <a:buFontTx/>
              <a:buNone/>
            </a:pPr>
            <a:r>
              <a:rPr kumimoji="0" lang="ja-JP" altLang="en-US" sz="1000" dirty="0" smtClean="0"/>
              <a:t>･要求</a:t>
            </a:r>
            <a:r>
              <a:rPr kumimoji="0" lang="ja-JP" altLang="en-US" sz="1000" dirty="0"/>
              <a:t>に迅速に対応できる人員補助体制が組まれているか</a:t>
            </a:r>
            <a:endParaRPr kumimoji="0" lang="en-US" altLang="ja-JP" sz="1000" dirty="0"/>
          </a:p>
          <a:p>
            <a:pPr eaLnBrk="1" hangingPunct="1">
              <a:lnSpc>
                <a:spcPct val="100000"/>
              </a:lnSpc>
              <a:spcBef>
                <a:spcPct val="10000"/>
              </a:spcBef>
              <a:buClrTx/>
              <a:buFontTx/>
              <a:buNone/>
            </a:pPr>
            <a:r>
              <a:rPr kumimoji="0" lang="ja-JP" altLang="en-US" sz="1000" dirty="0"/>
              <a:t>･幅広い知見・人的ネットワーク・優れた情報収集能力を有しているか</a:t>
            </a:r>
          </a:p>
        </p:txBody>
      </p:sp>
      <p:sp>
        <p:nvSpPr>
          <p:cNvPr id="14355" name="Rectangle 18"/>
          <p:cNvSpPr>
            <a:spLocks noChangeArrowheads="1"/>
          </p:cNvSpPr>
          <p:nvPr/>
        </p:nvSpPr>
        <p:spPr bwMode="auto">
          <a:xfrm>
            <a:off x="495300" y="692150"/>
            <a:ext cx="863600" cy="936625"/>
          </a:xfrm>
          <a:prstGeom prst="rect">
            <a:avLst/>
          </a:prstGeom>
          <a:solidFill>
            <a:schemeClr val="accent2"/>
          </a:solidFill>
          <a:ln w="6350" algn="ctr">
            <a:solidFill>
              <a:schemeClr val="tx1"/>
            </a:solidFill>
            <a:miter lim="800000"/>
            <a:headEnd/>
            <a:tailEnd type="none" w="lg" len="lg"/>
          </a:ln>
        </p:spPr>
        <p:txBody>
          <a:bodyPr wrap="none" lIns="90000" tIns="46800" rIns="90000" bIns="46800"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50000"/>
              </a:spcBef>
              <a:buClrTx/>
              <a:buFont typeface="Wingdings" panose="05000000000000000000" pitchFamily="2" charset="2"/>
              <a:buNone/>
            </a:pPr>
            <a:r>
              <a:rPr kumimoji="0" lang="ja-JP" altLang="en-US" sz="1400" b="1"/>
              <a:t>記述内容</a:t>
            </a:r>
          </a:p>
        </p:txBody>
      </p:sp>
      <p:sp>
        <p:nvSpPr>
          <p:cNvPr id="14356" name="Rectangle 19"/>
          <p:cNvSpPr>
            <a:spLocks noChangeArrowheads="1"/>
          </p:cNvSpPr>
          <p:nvPr/>
        </p:nvSpPr>
        <p:spPr bwMode="auto">
          <a:xfrm>
            <a:off x="1358900" y="692150"/>
            <a:ext cx="8058150" cy="936625"/>
          </a:xfrm>
          <a:prstGeom prst="rect">
            <a:avLst/>
          </a:prstGeom>
          <a:solidFill>
            <a:schemeClr val="bg1"/>
          </a:solidFill>
          <a:ln w="6350" algn="ctr">
            <a:solidFill>
              <a:schemeClr val="tx1"/>
            </a:solidFill>
            <a:miter lim="800000"/>
            <a:headEnd/>
            <a:tailEnd type="none" w="lg" len="lg"/>
          </a:ln>
        </p:spPr>
        <p:txBody>
          <a:bodyPr lIns="90000" tIns="46800" rIns="90000" bIns="46800" anchor="ctr"/>
          <a:lstStyle>
            <a:lvl1pPr marL="92075" indent="-92075">
              <a:lnSpc>
                <a:spcPct val="104000"/>
              </a:lnSpc>
              <a:spcBef>
                <a:spcPct val="20000"/>
              </a:spcBef>
              <a:buClr>
                <a:schemeClr val="accent1"/>
              </a:buClr>
              <a:buFont typeface="Wingdings" panose="05000000000000000000" pitchFamily="2" charset="2"/>
              <a:buChar char="§"/>
              <a:tabLst>
                <a:tab pos="3403600" algn="l"/>
                <a:tab pos="6731000" algn="l"/>
              </a:tabLst>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tabLst>
                <a:tab pos="3403600" algn="l"/>
                <a:tab pos="6731000" algn="l"/>
              </a:tabLst>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tabLst>
                <a:tab pos="3403600" algn="l"/>
                <a:tab pos="6731000" algn="l"/>
              </a:tabLst>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tabLst>
                <a:tab pos="3403600" algn="l"/>
                <a:tab pos="6731000" algn="l"/>
              </a:tabLst>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tabLst>
                <a:tab pos="3403600" algn="l"/>
                <a:tab pos="6731000" algn="l"/>
              </a:tabLst>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tabLst>
                <a:tab pos="3403600" algn="l"/>
                <a:tab pos="6731000" algn="l"/>
              </a:tabLst>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tabLst>
                <a:tab pos="3403600" algn="l"/>
                <a:tab pos="6731000" algn="l"/>
              </a:tabLst>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tabLst>
                <a:tab pos="3403600" algn="l"/>
                <a:tab pos="6731000" algn="l"/>
              </a:tabLst>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tabLst>
                <a:tab pos="3403600" algn="l"/>
                <a:tab pos="6731000" algn="l"/>
              </a:tabLst>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buClrTx/>
            </a:pPr>
            <a:r>
              <a:rPr kumimoji="0" lang="ja-JP" altLang="en-US" sz="1000" dirty="0">
                <a:latin typeface="ＭＳ Ｐゴシック" panose="020B0600070205080204" pitchFamily="50" charset="-128"/>
              </a:rPr>
              <a:t>業務の実施体制や役割分担 について、体制上の役割分担や担当者数がわかるように記述する。</a:t>
            </a:r>
          </a:p>
          <a:p>
            <a:pPr eaLnBrk="1" hangingPunct="1">
              <a:lnSpc>
                <a:spcPct val="100000"/>
              </a:lnSpc>
              <a:spcBef>
                <a:spcPct val="0"/>
              </a:spcBef>
              <a:buClrTx/>
            </a:pPr>
            <a:r>
              <a:rPr kumimoji="0" lang="ja-JP" altLang="en-US" sz="1000" dirty="0">
                <a:latin typeface="ＭＳ Ｐゴシック" panose="020B0600070205080204" pitchFamily="50" charset="-128"/>
              </a:rPr>
              <a:t>実施体制については、個々の業務の担当が分かるようにし、各チームのリーダークラス要員については、役職及び担当者名を記述する応札者が当該業務における実績を有する場合、その実績が当該業務の実施に当たり有益であることを具体的・客観的に記述する。（例えば、「過去の実績における経験者を当該業務の各チームに従事させる」等）</a:t>
            </a:r>
          </a:p>
        </p:txBody>
      </p:sp>
      <p:sp>
        <p:nvSpPr>
          <p:cNvPr id="14357" name="Line 20"/>
          <p:cNvSpPr>
            <a:spLocks noChangeShapeType="1"/>
          </p:cNvSpPr>
          <p:nvPr/>
        </p:nvSpPr>
        <p:spPr bwMode="auto">
          <a:xfrm flipH="1">
            <a:off x="6072188" y="2852738"/>
            <a:ext cx="796925" cy="261937"/>
          </a:xfrm>
          <a:prstGeom prst="line">
            <a:avLst/>
          </a:prstGeom>
          <a:noFill/>
          <a:ln w="19050">
            <a:solidFill>
              <a:schemeClr val="tx1"/>
            </a:solidFill>
            <a:round/>
            <a:headEnd/>
            <a:tailEnd type="oval" w="med" len="med"/>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lIns="90000" tIns="46800" rIns="90000" bIns="46800" anchor="ctr"/>
          <a:lstStyle/>
          <a:p>
            <a:endParaRPr lang="ja-JP" altLang="en-US"/>
          </a:p>
        </p:txBody>
      </p:sp>
      <p:sp>
        <p:nvSpPr>
          <p:cNvPr id="14358" name="AutoShape 22"/>
          <p:cNvSpPr>
            <a:spLocks noChangeArrowheads="1"/>
          </p:cNvSpPr>
          <p:nvPr/>
        </p:nvSpPr>
        <p:spPr bwMode="auto">
          <a:xfrm>
            <a:off x="6624638" y="2457450"/>
            <a:ext cx="3132137" cy="1331913"/>
          </a:xfrm>
          <a:prstGeom prst="roundRect">
            <a:avLst>
              <a:gd name="adj" fmla="val 16667"/>
            </a:avLst>
          </a:prstGeom>
          <a:solidFill>
            <a:schemeClr val="bg1"/>
          </a:solidFill>
          <a:ln w="19050" algn="ctr">
            <a:solidFill>
              <a:schemeClr val="tx1"/>
            </a:solidFill>
            <a:round/>
            <a:headEnd/>
            <a:tailEnd type="none" w="lg" len="lg"/>
          </a:ln>
          <a:effectLst>
            <a:outerShdw dist="107763" dir="2700000" algn="ctr" rotWithShape="0">
              <a:schemeClr val="bg2">
                <a:alpha val="50000"/>
              </a:schemeClr>
            </a:outerShdw>
          </a:effectLst>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10000"/>
              </a:spcBef>
              <a:buClrTx/>
              <a:buFontTx/>
              <a:buNone/>
            </a:pPr>
            <a:r>
              <a:rPr kumimoji="0" lang="en-US" altLang="ja-JP" sz="1000" dirty="0"/>
              <a:t>【</a:t>
            </a:r>
            <a:r>
              <a:rPr kumimoji="0" lang="ja-JP" altLang="en-US" sz="1000" dirty="0"/>
              <a:t>基礎点評価の観点</a:t>
            </a:r>
            <a:r>
              <a:rPr kumimoji="0" lang="en-US" altLang="ja-JP" sz="1000" dirty="0"/>
              <a:t>】</a:t>
            </a:r>
          </a:p>
          <a:p>
            <a:pPr eaLnBrk="1" hangingPunct="1">
              <a:lnSpc>
                <a:spcPct val="100000"/>
              </a:lnSpc>
              <a:spcBef>
                <a:spcPct val="10000"/>
              </a:spcBef>
              <a:buClrTx/>
              <a:buFontTx/>
              <a:buNone/>
            </a:pPr>
            <a:r>
              <a:rPr kumimoji="0" lang="ja-JP" altLang="en-US" sz="1000" dirty="0"/>
              <a:t>･事業を実施する人員が確保されているか</a:t>
            </a:r>
          </a:p>
        </p:txBody>
      </p:sp>
      <p:sp>
        <p:nvSpPr>
          <p:cNvPr id="4552727" name="Text Box 23"/>
          <p:cNvSpPr txBox="1">
            <a:spLocks noChangeArrowheads="1"/>
          </p:cNvSpPr>
          <p:nvPr/>
        </p:nvSpPr>
        <p:spPr bwMode="auto">
          <a:xfrm>
            <a:off x="7912100" y="1847850"/>
            <a:ext cx="1250950" cy="474663"/>
          </a:xfrm>
          <a:prstGeom prst="rect">
            <a:avLst/>
          </a:prstGeom>
          <a:solidFill>
            <a:schemeClr val="accent2"/>
          </a:solidFill>
          <a:ln w="6350" algn="ctr">
            <a:solidFill>
              <a:schemeClr val="tx1"/>
            </a:solidFill>
            <a:miter lim="800000"/>
            <a:headEnd/>
            <a:tailEnd type="none" w="lg" len="lg"/>
          </a:ln>
          <a:effectLst/>
        </p:spPr>
        <p:txBody>
          <a:bodyPr wrap="none" lIns="90000" tIns="46800" rIns="90000" bIns="46800" anchor="ctr"/>
          <a:lstStyle/>
          <a:p>
            <a:pPr algn="ctr" eaLnBrk="1" hangingPunct="1">
              <a:spcBef>
                <a:spcPct val="50000"/>
              </a:spcBef>
              <a:buFont typeface="Wingdings" panose="05000000000000000000" pitchFamily="2" charset="2"/>
              <a:buNone/>
              <a:defRPr/>
            </a:pPr>
            <a:r>
              <a:rPr lang="ja-JP" altLang="en-US" sz="2000" b="1">
                <a:effectLst>
                  <a:outerShdw blurRad="38100" dist="38100" dir="2700000" algn="tl">
                    <a:srgbClr val="FFFFFF"/>
                  </a:outerShdw>
                </a:effectLst>
                <a:latin typeface="Arial" charset="0"/>
              </a:rPr>
              <a:t>記述例</a:t>
            </a:r>
          </a:p>
        </p:txBody>
      </p:sp>
      <p:sp>
        <p:nvSpPr>
          <p:cNvPr id="4552728" name="Text Box 24"/>
          <p:cNvSpPr txBox="1">
            <a:spLocks noChangeArrowheads="1"/>
          </p:cNvSpPr>
          <p:nvPr/>
        </p:nvSpPr>
        <p:spPr bwMode="auto">
          <a:xfrm>
            <a:off x="7912100" y="4581525"/>
            <a:ext cx="1250950" cy="474663"/>
          </a:xfrm>
          <a:prstGeom prst="rect">
            <a:avLst/>
          </a:prstGeom>
          <a:solidFill>
            <a:schemeClr val="accent2"/>
          </a:solidFill>
          <a:ln w="6350" algn="ctr">
            <a:solidFill>
              <a:schemeClr val="tx1"/>
            </a:solidFill>
            <a:miter lim="800000"/>
            <a:headEnd/>
            <a:tailEnd type="none" w="lg" len="lg"/>
          </a:ln>
          <a:effectLst/>
        </p:spPr>
        <p:txBody>
          <a:bodyPr wrap="none" lIns="90000" tIns="46800" rIns="90000" bIns="46800" anchor="ctr"/>
          <a:lstStyle/>
          <a:p>
            <a:pPr algn="ctr" eaLnBrk="1" hangingPunct="1">
              <a:spcBef>
                <a:spcPct val="50000"/>
              </a:spcBef>
              <a:buFont typeface="Wingdings" panose="05000000000000000000" pitchFamily="2" charset="2"/>
              <a:buNone/>
              <a:defRPr/>
            </a:pPr>
            <a:r>
              <a:rPr lang="ja-JP" altLang="en-US" sz="2000" b="1">
                <a:effectLst>
                  <a:outerShdw blurRad="38100" dist="38100" dir="2700000" algn="tl">
                    <a:srgbClr val="FFFFFF"/>
                  </a:outerShdw>
                </a:effectLst>
                <a:latin typeface="Arial" charset="0"/>
              </a:rPr>
              <a:t>記述例</a:t>
            </a:r>
          </a:p>
        </p:txBody>
      </p:sp>
      <p:sp>
        <p:nvSpPr>
          <p:cNvPr id="14361" name="Rectangle 25"/>
          <p:cNvSpPr>
            <a:spLocks noChangeArrowheads="1"/>
          </p:cNvSpPr>
          <p:nvPr/>
        </p:nvSpPr>
        <p:spPr bwMode="auto">
          <a:xfrm>
            <a:off x="1692275" y="6313488"/>
            <a:ext cx="6219825"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type="none" w="lg" len="lg"/>
              </a14:hiddenLine>
            </a:ext>
          </a:extLst>
        </p:spPr>
        <p:txBody>
          <a:bodyPr wrap="none" lIns="90000" tIns="46800" rIns="90000" bIns="46800">
            <a:spAutoFit/>
          </a:bodyPr>
          <a:lstStyle>
            <a:lvl1pPr marL="342900" indent="-342900">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lvl="1" algn="r" eaLnBrk="1" hangingPunct="1">
              <a:buFont typeface="Wingdings" panose="05000000000000000000" pitchFamily="2" charset="2"/>
              <a:buNone/>
            </a:pPr>
            <a:r>
              <a:rPr lang="ja-JP" altLang="en-US" sz="1000"/>
              <a:t>注：体制、担当者略歴及び過去の実績等を記述する場合は、 </a:t>
            </a:r>
            <a:r>
              <a:rPr kumimoji="0" lang="en-US" altLang="ja-JP" sz="1000"/>
              <a:t>XXXXXXXXXX</a:t>
            </a:r>
            <a:r>
              <a:rPr kumimoji="0" lang="ja-JP" altLang="en-US" sz="1000"/>
              <a:t>等についても記載すること。</a:t>
            </a:r>
          </a:p>
        </p:txBody>
      </p:sp>
      <p:sp>
        <p:nvSpPr>
          <p:cNvPr id="27" name="Text Box 9"/>
          <p:cNvSpPr txBox="1">
            <a:spLocks noChangeArrowheads="1"/>
          </p:cNvSpPr>
          <p:nvPr/>
        </p:nvSpPr>
        <p:spPr bwMode="auto">
          <a:xfrm>
            <a:off x="6753200" y="44624"/>
            <a:ext cx="3024187"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type="none" w="lg" len="lg"/>
              </a14:hiddenLine>
            </a:ext>
          </a:extLst>
        </p:spPr>
        <p:txBody>
          <a:bodyPr lIns="90000" tIns="46800" rIns="90000" bIns="46800">
            <a:spAutoFit/>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r" eaLnBrk="1" hangingPunct="1">
              <a:lnSpc>
                <a:spcPct val="100000"/>
              </a:lnSpc>
              <a:spcBef>
                <a:spcPct val="50000"/>
              </a:spcBef>
              <a:buClrTx/>
              <a:buFont typeface="Wingdings" panose="05000000000000000000" pitchFamily="2" charset="2"/>
              <a:buNone/>
            </a:pPr>
            <a:r>
              <a:rPr kumimoji="0" lang="en-US" altLang="ja-JP" b="1" dirty="0" smtClean="0"/>
              <a:t>6.1 </a:t>
            </a:r>
            <a:r>
              <a:rPr kumimoji="0" lang="en-US" altLang="ja-JP" b="1" dirty="0"/>
              <a:t>(</a:t>
            </a:r>
            <a:r>
              <a:rPr kumimoji="0" lang="ja-JP" altLang="en-US" b="1" dirty="0"/>
              <a:t>別紙</a:t>
            </a:r>
            <a:r>
              <a:rPr kumimoji="0" lang="en-US" altLang="ja-JP" b="1" dirty="0"/>
              <a:t>1) </a:t>
            </a:r>
            <a:r>
              <a:rPr kumimoji="0" lang="ja-JP" altLang="en-US" b="1" dirty="0" smtClean="0"/>
              <a:t>提案書ひな形</a:t>
            </a:r>
            <a:endParaRPr kumimoji="0" lang="ja-JP" altLang="en-US" b="1"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番号プレースホル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0"/>
              </a:spcBef>
              <a:buClrTx/>
              <a:buFontTx/>
              <a:buNone/>
            </a:pPr>
            <a:fld id="{66C9406F-5F74-49D6-9243-9C0287DD9D76}" type="slidenum">
              <a:rPr kumimoji="0" lang="ja-JP" altLang="en-GB" sz="1000" smtClean="0">
                <a:solidFill>
                  <a:schemeClr val="accent1"/>
                </a:solidFill>
              </a:rPr>
              <a:pPr>
                <a:lnSpc>
                  <a:spcPct val="100000"/>
                </a:lnSpc>
                <a:spcBef>
                  <a:spcPct val="0"/>
                </a:spcBef>
                <a:buClrTx/>
                <a:buFontTx/>
                <a:buNone/>
              </a:pPr>
              <a:t>7</a:t>
            </a:fld>
            <a:endParaRPr kumimoji="0" lang="en-GB" altLang="ja-JP" sz="1000" smtClean="0">
              <a:solidFill>
                <a:schemeClr val="accent1"/>
              </a:solidFill>
            </a:endParaRPr>
          </a:p>
        </p:txBody>
      </p:sp>
      <p:sp>
        <p:nvSpPr>
          <p:cNvPr id="16387" name="Rectangle 2"/>
          <p:cNvSpPr>
            <a:spLocks noGrp="1" noChangeArrowheads="1"/>
          </p:cNvSpPr>
          <p:nvPr>
            <p:ph type="body" idx="1"/>
          </p:nvPr>
        </p:nvSpPr>
        <p:spPr>
          <a:noFill/>
        </p:spPr>
        <p:txBody>
          <a:bodyPr/>
          <a:lstStyle/>
          <a:p>
            <a:pPr marL="342900" indent="-342900" eaLnBrk="1" hangingPunct="1"/>
            <a:r>
              <a:rPr lang="ja-JP" altLang="en-US" smtClean="0"/>
              <a:t>経営基盤について</a:t>
            </a:r>
          </a:p>
        </p:txBody>
      </p:sp>
      <p:sp>
        <p:nvSpPr>
          <p:cNvPr id="16388" name="Rectangle 3"/>
          <p:cNvSpPr>
            <a:spLocks noGrp="1" noChangeArrowheads="1"/>
          </p:cNvSpPr>
          <p:nvPr>
            <p:ph type="title"/>
          </p:nvPr>
        </p:nvSpPr>
        <p:spPr/>
        <p:txBody>
          <a:bodyPr/>
          <a:lstStyle/>
          <a:p>
            <a:pPr eaLnBrk="1" hangingPunct="1"/>
            <a:r>
              <a:rPr lang="en-US" altLang="ja-JP" sz="1800" smtClean="0"/>
              <a:t>2</a:t>
            </a:r>
            <a:r>
              <a:rPr lang="ja-JP" altLang="en-US" sz="1800" smtClean="0"/>
              <a:t>　事業実施体制</a:t>
            </a:r>
            <a:r>
              <a:rPr lang="en-US" altLang="ja-JP" sz="1800" smtClean="0"/>
              <a:t/>
            </a:r>
            <a:br>
              <a:rPr lang="en-US" altLang="ja-JP" sz="1800" smtClean="0"/>
            </a:br>
            <a:r>
              <a:rPr lang="en-US" altLang="ja-JP" sz="1800" smtClean="0"/>
              <a:t>2.3</a:t>
            </a:r>
            <a:r>
              <a:rPr lang="ja-JP" altLang="en-US" sz="1800" smtClean="0"/>
              <a:t>　事業遂行のための経営基盤･管理体制･技術基盤</a:t>
            </a:r>
          </a:p>
        </p:txBody>
      </p:sp>
      <p:sp>
        <p:nvSpPr>
          <p:cNvPr id="16389" name="Rectangle 4"/>
          <p:cNvSpPr>
            <a:spLocks noChangeArrowheads="1"/>
          </p:cNvSpPr>
          <p:nvPr/>
        </p:nvSpPr>
        <p:spPr bwMode="auto">
          <a:xfrm>
            <a:off x="495300" y="692150"/>
            <a:ext cx="863600" cy="649288"/>
          </a:xfrm>
          <a:prstGeom prst="rect">
            <a:avLst/>
          </a:prstGeom>
          <a:solidFill>
            <a:schemeClr val="accent2"/>
          </a:solidFill>
          <a:ln w="6350" algn="ctr">
            <a:solidFill>
              <a:schemeClr val="tx1"/>
            </a:solidFill>
            <a:miter lim="800000"/>
            <a:headEnd/>
            <a:tailEnd type="none" w="lg" len="lg"/>
          </a:ln>
        </p:spPr>
        <p:txBody>
          <a:bodyPr wrap="none" lIns="90000" tIns="46800" rIns="90000" bIns="46800"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50000"/>
              </a:spcBef>
              <a:buClrTx/>
              <a:buFont typeface="Wingdings" panose="05000000000000000000" pitchFamily="2" charset="2"/>
              <a:buNone/>
            </a:pPr>
            <a:r>
              <a:rPr kumimoji="0" lang="ja-JP" altLang="en-US" sz="1400" b="1"/>
              <a:t>記述内容</a:t>
            </a:r>
          </a:p>
        </p:txBody>
      </p:sp>
      <p:sp>
        <p:nvSpPr>
          <p:cNvPr id="16390" name="Rectangle 5"/>
          <p:cNvSpPr>
            <a:spLocks noChangeArrowheads="1"/>
          </p:cNvSpPr>
          <p:nvPr/>
        </p:nvSpPr>
        <p:spPr bwMode="auto">
          <a:xfrm>
            <a:off x="1358900" y="692150"/>
            <a:ext cx="8058150" cy="649288"/>
          </a:xfrm>
          <a:prstGeom prst="rect">
            <a:avLst/>
          </a:prstGeom>
          <a:solidFill>
            <a:schemeClr val="bg1"/>
          </a:solidFill>
          <a:ln w="6350" algn="ctr">
            <a:solidFill>
              <a:schemeClr val="tx1"/>
            </a:solidFill>
            <a:miter lim="800000"/>
            <a:headEnd/>
            <a:tailEnd type="none" w="lg" len="lg"/>
          </a:ln>
        </p:spPr>
        <p:txBody>
          <a:bodyPr lIns="90000" tIns="46800" rIns="90000" bIns="46800" anchor="ctr"/>
          <a:lstStyle>
            <a:lvl1pPr marL="92075" indent="-92075">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buClrTx/>
            </a:pPr>
            <a:r>
              <a:rPr kumimoji="0" lang="ja-JP" altLang="en-US" sz="1000"/>
              <a:t>事業を実施する上で適切な経営基盤･管理体制･技術基盤を有しているか</a:t>
            </a:r>
          </a:p>
        </p:txBody>
      </p:sp>
      <p:sp>
        <p:nvSpPr>
          <p:cNvPr id="16391" name="Rectangle 7"/>
          <p:cNvSpPr>
            <a:spLocks noChangeArrowheads="1"/>
          </p:cNvSpPr>
          <p:nvPr/>
        </p:nvSpPr>
        <p:spPr bwMode="auto">
          <a:xfrm>
            <a:off x="495300" y="1700213"/>
            <a:ext cx="8928100" cy="4537075"/>
          </a:xfrm>
          <a:prstGeom prst="rect">
            <a:avLst/>
          </a:prstGeom>
          <a:solidFill>
            <a:schemeClr val="bg1"/>
          </a:solidFill>
          <a:ln w="9525">
            <a:solidFill>
              <a:schemeClr val="tx1"/>
            </a:solidFill>
            <a:miter lim="800000"/>
            <a:headEnd/>
            <a:tailEnd/>
          </a:ln>
        </p:spPr>
        <p:txBody>
          <a:bodyPr/>
          <a:lstStyle>
            <a:lvl1pPr marL="342900" indent="-342900">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614363" indent="-34290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874713" indent="-3429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10000"/>
              </a:spcBef>
              <a:buClrTx/>
              <a:buFont typeface="Wingdings" panose="05000000000000000000" pitchFamily="2" charset="2"/>
              <a:buChar char="n"/>
            </a:pPr>
            <a:r>
              <a:rPr kumimoji="0" lang="ja-JP" altLang="en-US" sz="1200" b="1" u="sng"/>
              <a:t>資金・設備の状況</a:t>
            </a:r>
            <a:endParaRPr kumimoji="0" lang="ja-JP" altLang="en-US" sz="1000"/>
          </a:p>
          <a:p>
            <a:pPr lvl="1">
              <a:lnSpc>
                <a:spcPct val="100000"/>
              </a:lnSpc>
              <a:spcBef>
                <a:spcPct val="10000"/>
              </a:spcBef>
              <a:buClrTx/>
              <a:buSzTx/>
              <a:buFont typeface="Wingdings" panose="05000000000000000000" pitchFamily="2" charset="2"/>
              <a:buChar char="ü"/>
            </a:pPr>
            <a:r>
              <a:rPr kumimoji="0" lang="en-US" altLang="ja-JP" sz="1000"/>
              <a:t>XXXXXXXXXXXX</a:t>
            </a:r>
            <a:r>
              <a:rPr kumimoji="0" lang="ja-JP" altLang="en-US" sz="1000"/>
              <a:t>。</a:t>
            </a:r>
          </a:p>
          <a:p>
            <a:pPr lvl="1">
              <a:lnSpc>
                <a:spcPct val="100000"/>
              </a:lnSpc>
              <a:spcBef>
                <a:spcPct val="10000"/>
              </a:spcBef>
              <a:buClrTx/>
              <a:buSzTx/>
              <a:buFont typeface="Wingdings" panose="05000000000000000000" pitchFamily="2" charset="2"/>
              <a:buChar char="ü"/>
            </a:pPr>
            <a:endParaRPr kumimoji="0" lang="ja-JP" altLang="en-US" sz="1000"/>
          </a:p>
          <a:p>
            <a:pPr lvl="1">
              <a:lnSpc>
                <a:spcPct val="100000"/>
              </a:lnSpc>
              <a:spcBef>
                <a:spcPct val="10000"/>
              </a:spcBef>
              <a:buClrTx/>
              <a:buSzTx/>
              <a:buFont typeface="Wingdings" panose="05000000000000000000" pitchFamily="2" charset="2"/>
              <a:buChar char="ü"/>
            </a:pPr>
            <a:endParaRPr kumimoji="0" lang="ja-JP" altLang="en-US" sz="1000"/>
          </a:p>
          <a:p>
            <a:pPr lvl="1">
              <a:lnSpc>
                <a:spcPct val="100000"/>
              </a:lnSpc>
              <a:spcBef>
                <a:spcPct val="10000"/>
              </a:spcBef>
              <a:buClrTx/>
              <a:buSzTx/>
              <a:buFont typeface="Wingdings" panose="05000000000000000000" pitchFamily="2" charset="2"/>
              <a:buChar char="ü"/>
            </a:pPr>
            <a:endParaRPr kumimoji="0" lang="ja-JP" altLang="en-US" sz="1000"/>
          </a:p>
          <a:p>
            <a:pPr lvl="1">
              <a:lnSpc>
                <a:spcPct val="100000"/>
              </a:lnSpc>
              <a:spcBef>
                <a:spcPct val="10000"/>
              </a:spcBef>
              <a:buClrTx/>
              <a:buSzTx/>
              <a:buFont typeface="Wingdings" panose="05000000000000000000" pitchFamily="2" charset="2"/>
              <a:buChar char="ü"/>
            </a:pPr>
            <a:endParaRPr kumimoji="0" lang="ja-JP" altLang="en-US" sz="1000"/>
          </a:p>
          <a:p>
            <a:pPr lvl="1">
              <a:lnSpc>
                <a:spcPct val="100000"/>
              </a:lnSpc>
              <a:spcBef>
                <a:spcPct val="10000"/>
              </a:spcBef>
              <a:buClrTx/>
              <a:buSzTx/>
              <a:buFont typeface="Wingdings" panose="05000000000000000000" pitchFamily="2" charset="2"/>
              <a:buChar char="ü"/>
            </a:pPr>
            <a:endParaRPr kumimoji="0" lang="en-US" altLang="ja-JP" sz="1000"/>
          </a:p>
          <a:p>
            <a:pPr lvl="1">
              <a:lnSpc>
                <a:spcPct val="100000"/>
              </a:lnSpc>
              <a:spcBef>
                <a:spcPct val="10000"/>
              </a:spcBef>
              <a:buClrTx/>
              <a:buSzTx/>
              <a:buFont typeface="Wingdings" panose="05000000000000000000" pitchFamily="2" charset="2"/>
              <a:buChar char="ü"/>
            </a:pPr>
            <a:endParaRPr kumimoji="0" lang="en-US" altLang="ja-JP" sz="1000"/>
          </a:p>
          <a:p>
            <a:pPr lvl="1">
              <a:lnSpc>
                <a:spcPct val="100000"/>
              </a:lnSpc>
              <a:spcBef>
                <a:spcPct val="10000"/>
              </a:spcBef>
              <a:buClrTx/>
              <a:buSzTx/>
              <a:buFont typeface="Wingdings" panose="05000000000000000000" pitchFamily="2" charset="2"/>
              <a:buChar char="ü"/>
            </a:pPr>
            <a:r>
              <a:rPr kumimoji="0" lang="en-US" altLang="ja-JP" sz="1000"/>
              <a:t>XXXXXXXXXXXX</a:t>
            </a:r>
            <a:r>
              <a:rPr kumimoji="0" lang="ja-JP" altLang="en-US" sz="1000"/>
              <a:t>。</a:t>
            </a:r>
            <a:r>
              <a:rPr kumimoji="0" lang="ja-JP" altLang="en-US" sz="1800"/>
              <a:t> </a:t>
            </a:r>
          </a:p>
          <a:p>
            <a:pPr lvl="1">
              <a:lnSpc>
                <a:spcPct val="100000"/>
              </a:lnSpc>
              <a:spcBef>
                <a:spcPct val="10000"/>
              </a:spcBef>
              <a:buClrTx/>
              <a:buSzTx/>
              <a:buFont typeface="Wingdings" panose="05000000000000000000" pitchFamily="2" charset="2"/>
              <a:buChar char="ü"/>
            </a:pPr>
            <a:r>
              <a:rPr kumimoji="0" lang="en-US" altLang="ja-JP" sz="1000"/>
              <a:t>XXXXX</a:t>
            </a:r>
            <a:endParaRPr lang="en-US" altLang="ja-JP" sz="1000"/>
          </a:p>
          <a:p>
            <a:pPr lvl="1" eaLnBrk="1" hangingPunct="1">
              <a:buFont typeface="Wingdings" panose="05000000000000000000" pitchFamily="2" charset="2"/>
              <a:buNone/>
            </a:pPr>
            <a:endParaRPr kumimoji="0" lang="ja-JP" altLang="en-US" sz="1200" b="1" u="sng"/>
          </a:p>
          <a:p>
            <a:pPr>
              <a:lnSpc>
                <a:spcPct val="100000"/>
              </a:lnSpc>
              <a:spcBef>
                <a:spcPct val="10000"/>
              </a:spcBef>
              <a:buClrTx/>
              <a:buFont typeface="Wingdings" panose="05000000000000000000" pitchFamily="2" charset="2"/>
              <a:buChar char="n"/>
            </a:pPr>
            <a:r>
              <a:rPr kumimoji="0" lang="ja-JP" altLang="en-US" sz="1200" b="1" u="sng"/>
              <a:t>管理体制について</a:t>
            </a:r>
          </a:p>
          <a:p>
            <a:pPr lvl="2">
              <a:lnSpc>
                <a:spcPct val="100000"/>
              </a:lnSpc>
              <a:spcBef>
                <a:spcPct val="10000"/>
              </a:spcBef>
              <a:buClrTx/>
              <a:buFontTx/>
              <a:buChar char="•"/>
            </a:pPr>
            <a:r>
              <a:rPr kumimoji="0" lang="en-US" altLang="ja-JP" sz="1000"/>
              <a:t>XXXXXXXXXX</a:t>
            </a:r>
          </a:p>
          <a:p>
            <a:pPr lvl="2">
              <a:lnSpc>
                <a:spcPct val="100000"/>
              </a:lnSpc>
              <a:spcBef>
                <a:spcPct val="10000"/>
              </a:spcBef>
              <a:buClrTx/>
              <a:buFontTx/>
              <a:buChar char="•"/>
            </a:pPr>
            <a:r>
              <a:rPr kumimoji="0" lang="en-US" altLang="ja-JP" sz="1000"/>
              <a:t>XXXXXXXXXX</a:t>
            </a:r>
          </a:p>
          <a:p>
            <a:pPr lvl="2">
              <a:lnSpc>
                <a:spcPct val="100000"/>
              </a:lnSpc>
              <a:spcBef>
                <a:spcPct val="10000"/>
              </a:spcBef>
              <a:buClrTx/>
              <a:buFontTx/>
              <a:buChar char="•"/>
            </a:pPr>
            <a:endParaRPr kumimoji="0" lang="en-US" altLang="ja-JP" sz="1000"/>
          </a:p>
          <a:p>
            <a:pPr lvl="2">
              <a:lnSpc>
                <a:spcPct val="100000"/>
              </a:lnSpc>
              <a:spcBef>
                <a:spcPct val="10000"/>
              </a:spcBef>
              <a:buClrTx/>
              <a:buFontTx/>
              <a:buChar char="•"/>
            </a:pPr>
            <a:endParaRPr kumimoji="0" lang="en-US" altLang="ja-JP" sz="1000"/>
          </a:p>
          <a:p>
            <a:pPr lvl="2">
              <a:lnSpc>
                <a:spcPct val="100000"/>
              </a:lnSpc>
              <a:spcBef>
                <a:spcPct val="10000"/>
              </a:spcBef>
              <a:buClrTx/>
              <a:buFontTx/>
              <a:buChar char="•"/>
            </a:pPr>
            <a:endParaRPr kumimoji="0" lang="en-US" altLang="ja-JP" sz="1000"/>
          </a:p>
          <a:p>
            <a:pPr>
              <a:lnSpc>
                <a:spcPct val="100000"/>
              </a:lnSpc>
              <a:spcBef>
                <a:spcPct val="10000"/>
              </a:spcBef>
              <a:buClrTx/>
              <a:buFont typeface="Wingdings" panose="05000000000000000000" pitchFamily="2" charset="2"/>
              <a:buChar char="n"/>
            </a:pPr>
            <a:r>
              <a:rPr kumimoji="0" lang="ja-JP" altLang="en-US" sz="1200" b="1" u="sng"/>
              <a:t>技術基盤について</a:t>
            </a:r>
          </a:p>
          <a:p>
            <a:pPr lvl="2">
              <a:lnSpc>
                <a:spcPct val="100000"/>
              </a:lnSpc>
              <a:spcBef>
                <a:spcPct val="10000"/>
              </a:spcBef>
              <a:buClrTx/>
              <a:buFontTx/>
              <a:buChar char="•"/>
            </a:pPr>
            <a:r>
              <a:rPr kumimoji="0" lang="en-US" altLang="ja-JP" sz="1000"/>
              <a:t>XXXXXXXXXX</a:t>
            </a:r>
          </a:p>
          <a:p>
            <a:pPr lvl="2">
              <a:lnSpc>
                <a:spcPct val="100000"/>
              </a:lnSpc>
              <a:spcBef>
                <a:spcPct val="10000"/>
              </a:spcBef>
              <a:buClrTx/>
              <a:buFontTx/>
              <a:buChar char="•"/>
            </a:pPr>
            <a:r>
              <a:rPr kumimoji="0" lang="en-US" altLang="ja-JP" sz="1000"/>
              <a:t>XXXXXXXXXX</a:t>
            </a:r>
          </a:p>
          <a:p>
            <a:pPr lvl="2">
              <a:lnSpc>
                <a:spcPct val="100000"/>
              </a:lnSpc>
              <a:spcBef>
                <a:spcPct val="10000"/>
              </a:spcBef>
              <a:buClrTx/>
              <a:buFontTx/>
              <a:buChar char="•"/>
            </a:pPr>
            <a:endParaRPr kumimoji="0" lang="en-US" altLang="ja-JP" sz="1000"/>
          </a:p>
        </p:txBody>
      </p:sp>
      <p:sp>
        <p:nvSpPr>
          <p:cNvPr id="16392" name="AutoShape 9"/>
          <p:cNvSpPr>
            <a:spLocks noChangeArrowheads="1"/>
          </p:cNvSpPr>
          <p:nvPr/>
        </p:nvSpPr>
        <p:spPr bwMode="auto">
          <a:xfrm>
            <a:off x="4864100" y="2852738"/>
            <a:ext cx="3414713" cy="733425"/>
          </a:xfrm>
          <a:prstGeom prst="roundRect">
            <a:avLst>
              <a:gd name="adj" fmla="val 16667"/>
            </a:avLst>
          </a:prstGeom>
          <a:solidFill>
            <a:schemeClr val="bg1"/>
          </a:solidFill>
          <a:ln w="19050" algn="ctr">
            <a:solidFill>
              <a:schemeClr val="tx1"/>
            </a:solidFill>
            <a:round/>
            <a:headEnd/>
            <a:tailEnd type="none" w="lg" len="lg"/>
          </a:ln>
          <a:effectLst>
            <a:outerShdw dist="107763" dir="2700000" algn="ctr" rotWithShape="0">
              <a:schemeClr val="bg2">
                <a:alpha val="50000"/>
              </a:schemeClr>
            </a:outerShdw>
          </a:effectLst>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10000"/>
              </a:spcBef>
              <a:buClrTx/>
              <a:buFontTx/>
              <a:buNone/>
            </a:pPr>
            <a:r>
              <a:rPr kumimoji="0" lang="en-US" altLang="ja-JP" sz="1000"/>
              <a:t>【</a:t>
            </a:r>
            <a:r>
              <a:rPr kumimoji="0" lang="ja-JP" altLang="en-US" sz="1000"/>
              <a:t>基礎点評価の観点</a:t>
            </a:r>
            <a:r>
              <a:rPr kumimoji="0" lang="en-US" altLang="ja-JP" sz="1000"/>
              <a:t>】</a:t>
            </a:r>
          </a:p>
          <a:p>
            <a:pPr eaLnBrk="1" hangingPunct="1">
              <a:lnSpc>
                <a:spcPct val="100000"/>
              </a:lnSpc>
              <a:spcBef>
                <a:spcPct val="10000"/>
              </a:spcBef>
              <a:buClrTx/>
              <a:buFontTx/>
              <a:buNone/>
            </a:pPr>
            <a:r>
              <a:rPr kumimoji="0" lang="ja-JP" altLang="en-US" sz="1000"/>
              <a:t>･事業を実施する上で適切な経営基盤･管理体制･技術基盤を有しているか</a:t>
            </a:r>
          </a:p>
        </p:txBody>
      </p:sp>
      <p:sp>
        <p:nvSpPr>
          <p:cNvPr id="10" name="Text Box 9"/>
          <p:cNvSpPr txBox="1">
            <a:spLocks noChangeArrowheads="1"/>
          </p:cNvSpPr>
          <p:nvPr/>
        </p:nvSpPr>
        <p:spPr bwMode="auto">
          <a:xfrm>
            <a:off x="6753200" y="44624"/>
            <a:ext cx="3024187"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type="none" w="lg" len="lg"/>
              </a14:hiddenLine>
            </a:ext>
          </a:extLst>
        </p:spPr>
        <p:txBody>
          <a:bodyPr lIns="90000" tIns="46800" rIns="90000" bIns="46800">
            <a:spAutoFit/>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r" eaLnBrk="1" hangingPunct="1">
              <a:lnSpc>
                <a:spcPct val="100000"/>
              </a:lnSpc>
              <a:spcBef>
                <a:spcPct val="50000"/>
              </a:spcBef>
              <a:buClrTx/>
              <a:buFont typeface="Wingdings" panose="05000000000000000000" pitchFamily="2" charset="2"/>
              <a:buNone/>
            </a:pPr>
            <a:r>
              <a:rPr kumimoji="0" lang="en-US" altLang="ja-JP" b="1" dirty="0" smtClean="0"/>
              <a:t>6.1 </a:t>
            </a:r>
            <a:r>
              <a:rPr kumimoji="0" lang="en-US" altLang="ja-JP" b="1" dirty="0"/>
              <a:t>(</a:t>
            </a:r>
            <a:r>
              <a:rPr kumimoji="0" lang="ja-JP" altLang="en-US" b="1" dirty="0"/>
              <a:t>別紙</a:t>
            </a:r>
            <a:r>
              <a:rPr kumimoji="0" lang="en-US" altLang="ja-JP" b="1" dirty="0"/>
              <a:t>1) </a:t>
            </a:r>
            <a:r>
              <a:rPr kumimoji="0" lang="ja-JP" altLang="en-US" b="1" dirty="0" smtClean="0"/>
              <a:t>提案書ひな形</a:t>
            </a:r>
            <a:endParaRPr kumimoji="0" lang="ja-JP" altLang="en-US" b="1"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番号プレースホル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0"/>
              </a:spcBef>
              <a:buClrTx/>
              <a:buFontTx/>
              <a:buNone/>
            </a:pPr>
            <a:fld id="{36FCD17F-EAE0-431E-B194-392BB88D281A}" type="slidenum">
              <a:rPr kumimoji="0" lang="ja-JP" altLang="en-GB" sz="1000" smtClean="0">
                <a:solidFill>
                  <a:schemeClr val="accent1"/>
                </a:solidFill>
              </a:rPr>
              <a:pPr>
                <a:lnSpc>
                  <a:spcPct val="100000"/>
                </a:lnSpc>
                <a:spcBef>
                  <a:spcPct val="0"/>
                </a:spcBef>
                <a:buClrTx/>
                <a:buFontTx/>
                <a:buNone/>
              </a:pPr>
              <a:t>8</a:t>
            </a:fld>
            <a:endParaRPr kumimoji="0" lang="en-GB" altLang="ja-JP" sz="1000" smtClean="0">
              <a:solidFill>
                <a:schemeClr val="accent1"/>
              </a:solidFill>
            </a:endParaRPr>
          </a:p>
        </p:txBody>
      </p:sp>
      <p:sp>
        <p:nvSpPr>
          <p:cNvPr id="18435" name="Rectangle 2"/>
          <p:cNvSpPr>
            <a:spLocks noGrp="1" noChangeArrowheads="1"/>
          </p:cNvSpPr>
          <p:nvPr>
            <p:ph type="title"/>
          </p:nvPr>
        </p:nvSpPr>
        <p:spPr/>
        <p:txBody>
          <a:bodyPr/>
          <a:lstStyle/>
          <a:p>
            <a:pPr eaLnBrk="1" hangingPunct="1">
              <a:tabLst>
                <a:tab pos="4127500" algn="l"/>
              </a:tabLst>
            </a:pPr>
            <a:r>
              <a:rPr lang="en-US" altLang="ja-JP" sz="1800" dirty="0" smtClean="0"/>
              <a:t>3</a:t>
            </a:r>
            <a:r>
              <a:rPr lang="ja-JP" altLang="en-US" sz="1800" dirty="0" smtClean="0"/>
              <a:t>　事業従事予定者の能力</a:t>
            </a:r>
            <a:r>
              <a:rPr lang="en-US" altLang="en-US" sz="1800" dirty="0" smtClean="0"/>
              <a:t/>
            </a:r>
            <a:br>
              <a:rPr lang="en-US" altLang="en-US" sz="1800" dirty="0" smtClean="0"/>
            </a:br>
            <a:r>
              <a:rPr lang="en-US" altLang="ja-JP" sz="1800" dirty="0" smtClean="0"/>
              <a:t>3.1</a:t>
            </a:r>
            <a:r>
              <a:rPr lang="ja-JP" altLang="en-US" sz="1800" dirty="0" smtClean="0"/>
              <a:t>　</a:t>
            </a:r>
            <a:r>
              <a:rPr lang="ja-JP" altLang="en-US" sz="1800" dirty="0"/>
              <a:t>事業従事予定者</a:t>
            </a:r>
            <a:r>
              <a:rPr lang="ja-JP" altLang="en-US" sz="1800" dirty="0" smtClean="0"/>
              <a:t>の工程管理支援業務</a:t>
            </a:r>
            <a:r>
              <a:rPr lang="ja-JP" altLang="en-US" sz="1800" dirty="0"/>
              <a:t>に関する専門知識・適格性</a:t>
            </a:r>
            <a:endParaRPr lang="ja-JP" altLang="en-US" sz="1800" dirty="0" smtClean="0"/>
          </a:p>
        </p:txBody>
      </p:sp>
      <p:sp>
        <p:nvSpPr>
          <p:cNvPr id="18436" name="Rectangle 3"/>
          <p:cNvSpPr>
            <a:spLocks noGrp="1" noChangeArrowheads="1"/>
          </p:cNvSpPr>
          <p:nvPr>
            <p:ph type="body" idx="1"/>
          </p:nvPr>
        </p:nvSpPr>
        <p:spPr/>
        <p:txBody>
          <a:bodyPr/>
          <a:lstStyle/>
          <a:p>
            <a:pPr eaLnBrk="1" hangingPunct="1"/>
            <a:endParaRPr lang="ja-JP" altLang="en-US" smtClean="0"/>
          </a:p>
        </p:txBody>
      </p:sp>
      <p:sp>
        <p:nvSpPr>
          <p:cNvPr id="18437" name="Rectangle 4"/>
          <p:cNvSpPr>
            <a:spLocks noChangeArrowheads="1"/>
          </p:cNvSpPr>
          <p:nvPr/>
        </p:nvSpPr>
        <p:spPr bwMode="auto">
          <a:xfrm>
            <a:off x="495300" y="692150"/>
            <a:ext cx="863600" cy="649288"/>
          </a:xfrm>
          <a:prstGeom prst="rect">
            <a:avLst/>
          </a:prstGeom>
          <a:solidFill>
            <a:schemeClr val="accent2"/>
          </a:solidFill>
          <a:ln w="6350" algn="ctr">
            <a:solidFill>
              <a:schemeClr val="tx1"/>
            </a:solidFill>
            <a:miter lim="800000"/>
            <a:headEnd/>
            <a:tailEnd type="none" w="lg" len="lg"/>
          </a:ln>
        </p:spPr>
        <p:txBody>
          <a:bodyPr wrap="none" lIns="90000" tIns="46800" rIns="90000" bIns="46800"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50000"/>
              </a:spcBef>
              <a:buClrTx/>
              <a:buFont typeface="Wingdings" panose="05000000000000000000" pitchFamily="2" charset="2"/>
              <a:buNone/>
            </a:pPr>
            <a:r>
              <a:rPr kumimoji="0" lang="ja-JP" altLang="en-US" sz="1400" b="1"/>
              <a:t>記述内容</a:t>
            </a:r>
          </a:p>
        </p:txBody>
      </p:sp>
      <p:sp>
        <p:nvSpPr>
          <p:cNvPr id="18438" name="Rectangle 5"/>
          <p:cNvSpPr>
            <a:spLocks noChangeArrowheads="1"/>
          </p:cNvSpPr>
          <p:nvPr/>
        </p:nvSpPr>
        <p:spPr bwMode="auto">
          <a:xfrm>
            <a:off x="1358900" y="692150"/>
            <a:ext cx="8058150" cy="649288"/>
          </a:xfrm>
          <a:prstGeom prst="rect">
            <a:avLst/>
          </a:prstGeom>
          <a:solidFill>
            <a:schemeClr val="bg1"/>
          </a:solidFill>
          <a:ln w="6350" algn="ctr">
            <a:solidFill>
              <a:schemeClr val="tx1"/>
            </a:solidFill>
            <a:miter lim="800000"/>
            <a:headEnd/>
            <a:tailEnd type="none" w="lg" len="lg"/>
          </a:ln>
        </p:spPr>
        <p:txBody>
          <a:bodyPr lIns="90000" tIns="46800" rIns="90000" bIns="46800" anchor="ctr"/>
          <a:lstStyle>
            <a:lvl1pPr marL="92075" indent="-92075">
              <a:lnSpc>
                <a:spcPct val="104000"/>
              </a:lnSpc>
              <a:spcBef>
                <a:spcPct val="20000"/>
              </a:spcBef>
              <a:buClr>
                <a:schemeClr val="accent1"/>
              </a:buClr>
              <a:buFont typeface="Wingdings" panose="05000000000000000000" pitchFamily="2" charset="2"/>
              <a:buChar char="§"/>
              <a:tabLst>
                <a:tab pos="2247900" algn="l"/>
              </a:tabLst>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tabLst>
                <a:tab pos="2247900" algn="l"/>
              </a:tabLst>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tabLst>
                <a:tab pos="2247900" algn="l"/>
              </a:tabLst>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tabLst>
                <a:tab pos="2247900" algn="l"/>
              </a:tabLst>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tabLst>
                <a:tab pos="2247900" algn="l"/>
              </a:tabLst>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tabLst>
                <a:tab pos="2247900" algn="l"/>
              </a:tabLst>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tabLst>
                <a:tab pos="2247900" algn="l"/>
              </a:tabLst>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tabLst>
                <a:tab pos="2247900" algn="l"/>
              </a:tabLst>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tabLst>
                <a:tab pos="2247900" algn="l"/>
              </a:tabLst>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buClrTx/>
            </a:pPr>
            <a:r>
              <a:rPr kumimoji="0" lang="ja-JP" altLang="en-US" sz="1000" dirty="0"/>
              <a:t>事業従業予定者</a:t>
            </a:r>
            <a:r>
              <a:rPr kumimoji="0" lang="ja-JP" altLang="en-US" sz="1000" dirty="0" smtClean="0"/>
              <a:t>の工程管理支援業務に</a:t>
            </a:r>
            <a:r>
              <a:rPr kumimoji="0" lang="ja-JP" altLang="en-US" sz="1000" dirty="0"/>
              <a:t>関する専門知識</a:t>
            </a:r>
            <a:r>
              <a:rPr kumimoji="0" lang="ja-JP" altLang="en-US" sz="1000" dirty="0" smtClean="0"/>
              <a:t>･適格性</a:t>
            </a:r>
            <a:r>
              <a:rPr kumimoji="0" lang="ja-JP" altLang="en-US" sz="1000" dirty="0"/>
              <a:t>に関して記述する。</a:t>
            </a:r>
          </a:p>
        </p:txBody>
      </p:sp>
      <p:sp>
        <p:nvSpPr>
          <p:cNvPr id="18439" name="Rectangle 6"/>
          <p:cNvSpPr>
            <a:spLocks noChangeArrowheads="1"/>
          </p:cNvSpPr>
          <p:nvPr/>
        </p:nvSpPr>
        <p:spPr bwMode="auto">
          <a:xfrm>
            <a:off x="600075" y="1717675"/>
            <a:ext cx="8840788" cy="4570413"/>
          </a:xfrm>
          <a:prstGeom prst="rect">
            <a:avLst/>
          </a:prstGeom>
          <a:solidFill>
            <a:schemeClr val="bg1"/>
          </a:solidFill>
          <a:ln w="9525">
            <a:solidFill>
              <a:schemeClr val="tx1"/>
            </a:solidFill>
            <a:miter lim="800000"/>
            <a:headEnd/>
            <a:tailEnd/>
          </a:ln>
        </p:spPr>
        <p:txBody>
          <a:bodyPr/>
          <a:lstStyle>
            <a:lvl1pPr marL="88900" indent="-88900">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268288">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50000"/>
              </a:spcBef>
              <a:buClrTx/>
              <a:buFont typeface="Wingdings" panose="05000000000000000000" pitchFamily="2" charset="2"/>
              <a:buNone/>
            </a:pPr>
            <a:r>
              <a:rPr kumimoji="0" lang="ja-JP" altLang="en-US" sz="1000" b="1" u="sng" dirty="0"/>
              <a:t>業務担当者一覧</a:t>
            </a:r>
          </a:p>
          <a:p>
            <a:pPr eaLnBrk="1" hangingPunct="1">
              <a:lnSpc>
                <a:spcPct val="100000"/>
              </a:lnSpc>
              <a:spcBef>
                <a:spcPct val="50000"/>
              </a:spcBef>
              <a:buClrTx/>
              <a:buFont typeface="Wingdings" panose="05000000000000000000" pitchFamily="2" charset="2"/>
              <a:buNone/>
            </a:pPr>
            <a:r>
              <a:rPr kumimoji="0" lang="en-US" altLang="ja-JP" sz="1000" dirty="0"/>
              <a:t>(</a:t>
            </a:r>
            <a:r>
              <a:rPr kumimoji="0" lang="ja-JP" altLang="en-US" sz="1000" dirty="0"/>
              <a:t>以下の項目等を含めて記述</a:t>
            </a:r>
            <a:r>
              <a:rPr kumimoji="0" lang="en-US" altLang="ja-JP" sz="1000" dirty="0"/>
              <a:t>)</a:t>
            </a:r>
          </a:p>
          <a:p>
            <a:pPr lvl="1" eaLnBrk="1" hangingPunct="1">
              <a:lnSpc>
                <a:spcPct val="100000"/>
              </a:lnSpc>
              <a:spcBef>
                <a:spcPct val="50000"/>
              </a:spcBef>
              <a:buClrTx/>
              <a:buSzTx/>
              <a:buFont typeface="Wingdings" panose="05000000000000000000" pitchFamily="2" charset="2"/>
              <a:buNone/>
            </a:pPr>
            <a:r>
              <a:rPr kumimoji="0" lang="ja-JP" altLang="en-US" sz="1000" dirty="0"/>
              <a:t>氏名</a:t>
            </a:r>
          </a:p>
          <a:p>
            <a:pPr lvl="1" eaLnBrk="1" hangingPunct="1">
              <a:lnSpc>
                <a:spcPct val="100000"/>
              </a:lnSpc>
              <a:spcBef>
                <a:spcPct val="50000"/>
              </a:spcBef>
              <a:buClrTx/>
              <a:buSzTx/>
              <a:buFont typeface="Wingdings" panose="05000000000000000000" pitchFamily="2" charset="2"/>
              <a:buNone/>
            </a:pPr>
            <a:r>
              <a:rPr kumimoji="0" lang="ja-JP" altLang="en-US" sz="1000" dirty="0"/>
              <a:t>部署・役職</a:t>
            </a:r>
          </a:p>
          <a:p>
            <a:pPr lvl="1" eaLnBrk="1" hangingPunct="1">
              <a:lnSpc>
                <a:spcPct val="100000"/>
              </a:lnSpc>
              <a:spcBef>
                <a:spcPct val="50000"/>
              </a:spcBef>
              <a:buClrTx/>
              <a:buSzTx/>
              <a:buFont typeface="Wingdings" panose="05000000000000000000" pitchFamily="2" charset="2"/>
              <a:buNone/>
            </a:pPr>
            <a:r>
              <a:rPr kumimoji="0" lang="ja-JP" altLang="en-US" sz="1000" dirty="0"/>
              <a:t>予定担当業務</a:t>
            </a:r>
          </a:p>
          <a:p>
            <a:pPr lvl="1" eaLnBrk="1" hangingPunct="1">
              <a:lnSpc>
                <a:spcPct val="100000"/>
              </a:lnSpc>
              <a:spcBef>
                <a:spcPct val="50000"/>
              </a:spcBef>
              <a:buClrTx/>
              <a:buSzTx/>
              <a:buFont typeface="Wingdings" panose="05000000000000000000" pitchFamily="2" charset="2"/>
              <a:buNone/>
            </a:pPr>
            <a:r>
              <a:rPr kumimoji="0" lang="ja-JP" altLang="en-US" sz="1000" dirty="0"/>
              <a:t>役割</a:t>
            </a:r>
          </a:p>
          <a:p>
            <a:pPr lvl="1" eaLnBrk="1" hangingPunct="1">
              <a:lnSpc>
                <a:spcPct val="100000"/>
              </a:lnSpc>
              <a:spcBef>
                <a:spcPct val="50000"/>
              </a:spcBef>
              <a:buClrTx/>
              <a:buSzTx/>
              <a:buFont typeface="Wingdings" panose="05000000000000000000" pitchFamily="2" charset="2"/>
              <a:buNone/>
            </a:pPr>
            <a:r>
              <a:rPr kumimoji="0" lang="ja-JP" altLang="en-US" sz="1000" dirty="0"/>
              <a:t>業務経験</a:t>
            </a:r>
            <a:r>
              <a:rPr kumimoji="0" lang="en-US" altLang="ja-JP" sz="1000" dirty="0"/>
              <a:t>(</a:t>
            </a:r>
            <a:r>
              <a:rPr kumimoji="0" lang="ja-JP" altLang="en-US" sz="1000" dirty="0"/>
              <a:t>顧客の業種、実施業務やその内容、体制内での位置づけ、実施期間</a:t>
            </a:r>
            <a:r>
              <a:rPr kumimoji="0" lang="en-US" altLang="ja-JP" sz="1000" dirty="0"/>
              <a:t>)</a:t>
            </a:r>
          </a:p>
          <a:p>
            <a:pPr lvl="1" eaLnBrk="1" hangingPunct="1">
              <a:lnSpc>
                <a:spcPct val="100000"/>
              </a:lnSpc>
              <a:spcBef>
                <a:spcPct val="50000"/>
              </a:spcBef>
              <a:buClrTx/>
              <a:buSzTx/>
              <a:buFont typeface="Wingdings" panose="05000000000000000000" pitchFamily="2" charset="2"/>
              <a:buNone/>
            </a:pPr>
            <a:r>
              <a:rPr kumimoji="0" lang="ja-JP" altLang="en-US" sz="1000" dirty="0"/>
              <a:t>保有スキル　等</a:t>
            </a:r>
            <a:endParaRPr kumimoji="0" lang="en-US" altLang="ja-JP" sz="1000" dirty="0"/>
          </a:p>
          <a:p>
            <a:pPr lvl="1" eaLnBrk="1" hangingPunct="1">
              <a:lnSpc>
                <a:spcPct val="100000"/>
              </a:lnSpc>
              <a:spcBef>
                <a:spcPct val="50000"/>
              </a:spcBef>
              <a:buClrTx/>
              <a:buSzTx/>
              <a:buFont typeface="Wingdings" panose="05000000000000000000" pitchFamily="2" charset="2"/>
              <a:buNone/>
            </a:pPr>
            <a:endParaRPr kumimoji="0" lang="ja-JP" altLang="en-US" sz="1000" dirty="0"/>
          </a:p>
          <a:p>
            <a:pPr>
              <a:lnSpc>
                <a:spcPct val="100000"/>
              </a:lnSpc>
              <a:spcBef>
                <a:spcPct val="10000"/>
              </a:spcBef>
              <a:buClrTx/>
              <a:buFont typeface="Wingdings" panose="05000000000000000000" pitchFamily="2" charset="2"/>
              <a:buNone/>
            </a:pPr>
            <a:endParaRPr kumimoji="0" lang="ja-JP" altLang="en-US" sz="1000" dirty="0"/>
          </a:p>
          <a:p>
            <a:pPr>
              <a:lnSpc>
                <a:spcPct val="100000"/>
              </a:lnSpc>
              <a:spcBef>
                <a:spcPct val="10000"/>
              </a:spcBef>
              <a:buClrTx/>
              <a:buFont typeface="Wingdings" panose="05000000000000000000" pitchFamily="2" charset="2"/>
              <a:buNone/>
            </a:pPr>
            <a:endParaRPr kumimoji="0" lang="ja-JP" altLang="en-US" sz="1000" dirty="0"/>
          </a:p>
        </p:txBody>
      </p:sp>
      <p:sp>
        <p:nvSpPr>
          <p:cNvPr id="18441" name="AutoShape 6"/>
          <p:cNvSpPr>
            <a:spLocks noChangeArrowheads="1"/>
          </p:cNvSpPr>
          <p:nvPr/>
        </p:nvSpPr>
        <p:spPr bwMode="auto">
          <a:xfrm>
            <a:off x="4767263" y="4560888"/>
            <a:ext cx="4400648" cy="901700"/>
          </a:xfrm>
          <a:prstGeom prst="octagon">
            <a:avLst>
              <a:gd name="adj" fmla="val 29287"/>
            </a:avLst>
          </a:prstGeom>
          <a:solidFill>
            <a:schemeClr val="bg1"/>
          </a:solidFill>
          <a:ln w="19050">
            <a:solidFill>
              <a:schemeClr val="tx1"/>
            </a:solidFill>
            <a:miter lim="800000"/>
            <a:headEnd/>
            <a:tailEnd/>
          </a:ln>
          <a:effectLst>
            <a:outerShdw dist="107763" dir="2700000" algn="ctr" rotWithShape="0">
              <a:schemeClr val="bg2">
                <a:alpha val="50000"/>
              </a:schemeClr>
            </a:outerShdw>
          </a:effectLst>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10000"/>
              </a:spcBef>
              <a:buClrTx/>
              <a:buFontTx/>
              <a:buNone/>
            </a:pPr>
            <a:r>
              <a:rPr kumimoji="0" lang="en-US" altLang="ja-JP" sz="1000" dirty="0"/>
              <a:t>【</a:t>
            </a:r>
            <a:r>
              <a:rPr kumimoji="0" lang="ja-JP" altLang="en-US" sz="1000" dirty="0"/>
              <a:t>加点評価の観点</a:t>
            </a:r>
            <a:r>
              <a:rPr kumimoji="0" lang="en-US" altLang="ja-JP" sz="1000" dirty="0"/>
              <a:t>】</a:t>
            </a:r>
          </a:p>
          <a:p>
            <a:pPr eaLnBrk="1" hangingPunct="1">
              <a:lnSpc>
                <a:spcPct val="100000"/>
              </a:lnSpc>
              <a:spcBef>
                <a:spcPct val="10000"/>
              </a:spcBef>
              <a:buClrTx/>
              <a:buFontTx/>
              <a:buNone/>
            </a:pPr>
            <a:r>
              <a:rPr kumimoji="0" lang="ja-JP" altLang="en-US" sz="1000" dirty="0" smtClean="0"/>
              <a:t>・工程管理支援</a:t>
            </a:r>
            <a:r>
              <a:rPr kumimoji="0" lang="ja-JP" altLang="en-US" sz="1000" dirty="0"/>
              <a:t>業務についての高度な知識</a:t>
            </a:r>
            <a:r>
              <a:rPr kumimoji="0" lang="ja-JP" altLang="en-US" sz="1000" dirty="0" smtClean="0"/>
              <a:t>・幅広い経験を有して</a:t>
            </a:r>
            <a:r>
              <a:rPr kumimoji="0" lang="ja-JP" altLang="en-US" sz="1000" dirty="0"/>
              <a:t>いるか</a:t>
            </a:r>
          </a:p>
        </p:txBody>
      </p:sp>
      <p:sp>
        <p:nvSpPr>
          <p:cNvPr id="18442" name="角丸四角形 1"/>
          <p:cNvSpPr>
            <a:spLocks noChangeArrowheads="1"/>
          </p:cNvSpPr>
          <p:nvPr/>
        </p:nvSpPr>
        <p:spPr bwMode="auto">
          <a:xfrm>
            <a:off x="4737100" y="3535363"/>
            <a:ext cx="4392364" cy="901700"/>
          </a:xfrm>
          <a:prstGeom prst="roundRect">
            <a:avLst>
              <a:gd name="adj" fmla="val 16667"/>
            </a:avLst>
          </a:prstGeom>
          <a:solidFill>
            <a:schemeClr val="bg1"/>
          </a:solidFill>
          <a:ln w="19050">
            <a:solidFill>
              <a:schemeClr val="tx1"/>
            </a:solidFill>
            <a:miter lim="800000"/>
            <a:headEnd/>
            <a:tailEnd/>
          </a:ln>
          <a:effectLst>
            <a:outerShdw dist="107763" dir="2700000" algn="ctr" rotWithShape="0">
              <a:schemeClr val="bg2">
                <a:alpha val="50000"/>
              </a:schemeClr>
            </a:outerShdw>
          </a:effectLst>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10000"/>
              </a:spcBef>
              <a:buClrTx/>
              <a:buFontTx/>
              <a:buNone/>
            </a:pPr>
            <a:r>
              <a:rPr kumimoji="0" lang="en-US" altLang="ja-JP" sz="1000" dirty="0"/>
              <a:t>【</a:t>
            </a:r>
            <a:r>
              <a:rPr kumimoji="0" lang="ja-JP" altLang="en-US" sz="1000" dirty="0"/>
              <a:t>基礎点評価の観点</a:t>
            </a:r>
            <a:r>
              <a:rPr kumimoji="0" lang="en-US" altLang="ja-JP" sz="1000" dirty="0"/>
              <a:t>】</a:t>
            </a:r>
          </a:p>
          <a:p>
            <a:pPr eaLnBrk="1" hangingPunct="1">
              <a:lnSpc>
                <a:spcPct val="100000"/>
              </a:lnSpc>
              <a:spcBef>
                <a:spcPct val="10000"/>
              </a:spcBef>
              <a:buClrTx/>
              <a:buFontTx/>
              <a:buNone/>
            </a:pPr>
            <a:r>
              <a:rPr kumimoji="0" lang="ja-JP" altLang="en-US" sz="1000" dirty="0" smtClean="0"/>
              <a:t>・工程管理支援</a:t>
            </a:r>
            <a:r>
              <a:rPr kumimoji="0" lang="ja-JP" altLang="en-US" sz="1000" dirty="0"/>
              <a:t>業務についての基本的な知識・知見を有しているか</a:t>
            </a:r>
          </a:p>
        </p:txBody>
      </p:sp>
      <p:sp>
        <p:nvSpPr>
          <p:cNvPr id="11" name="Text Box 9"/>
          <p:cNvSpPr txBox="1">
            <a:spLocks noChangeArrowheads="1"/>
          </p:cNvSpPr>
          <p:nvPr/>
        </p:nvSpPr>
        <p:spPr bwMode="auto">
          <a:xfrm>
            <a:off x="6753200" y="44624"/>
            <a:ext cx="3024187"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type="none" w="lg" len="lg"/>
              </a14:hiddenLine>
            </a:ext>
          </a:extLst>
        </p:spPr>
        <p:txBody>
          <a:bodyPr lIns="90000" tIns="46800" rIns="90000" bIns="46800">
            <a:spAutoFit/>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r" eaLnBrk="1" hangingPunct="1">
              <a:lnSpc>
                <a:spcPct val="100000"/>
              </a:lnSpc>
              <a:spcBef>
                <a:spcPct val="50000"/>
              </a:spcBef>
              <a:buClrTx/>
              <a:buFont typeface="Wingdings" panose="05000000000000000000" pitchFamily="2" charset="2"/>
              <a:buNone/>
            </a:pPr>
            <a:r>
              <a:rPr kumimoji="0" lang="en-US" altLang="ja-JP" b="1" dirty="0" smtClean="0"/>
              <a:t>6.1 </a:t>
            </a:r>
            <a:r>
              <a:rPr kumimoji="0" lang="en-US" altLang="ja-JP" b="1" dirty="0"/>
              <a:t>(</a:t>
            </a:r>
            <a:r>
              <a:rPr kumimoji="0" lang="ja-JP" altLang="en-US" b="1" dirty="0"/>
              <a:t>別紙</a:t>
            </a:r>
            <a:r>
              <a:rPr kumimoji="0" lang="en-US" altLang="ja-JP" b="1" dirty="0"/>
              <a:t>1) </a:t>
            </a:r>
            <a:r>
              <a:rPr kumimoji="0" lang="ja-JP" altLang="en-US" b="1" dirty="0" smtClean="0"/>
              <a:t>提案書ひな形</a:t>
            </a:r>
            <a:endParaRPr kumimoji="0" lang="ja-JP" altLang="en-US" b="1"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番号プレースホル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nSpc>
                <a:spcPct val="100000"/>
              </a:lnSpc>
              <a:spcBef>
                <a:spcPct val="0"/>
              </a:spcBef>
              <a:buClrTx/>
              <a:buFontTx/>
              <a:buNone/>
            </a:pPr>
            <a:fld id="{6292F9FA-C3C7-4680-813C-5B99E02AF948}" type="slidenum">
              <a:rPr kumimoji="0" lang="ja-JP" altLang="en-GB" sz="1000" smtClean="0">
                <a:solidFill>
                  <a:schemeClr val="accent1"/>
                </a:solidFill>
              </a:rPr>
              <a:pPr>
                <a:lnSpc>
                  <a:spcPct val="100000"/>
                </a:lnSpc>
                <a:spcBef>
                  <a:spcPct val="0"/>
                </a:spcBef>
                <a:buClrTx/>
                <a:buFontTx/>
                <a:buNone/>
              </a:pPr>
              <a:t>9</a:t>
            </a:fld>
            <a:endParaRPr kumimoji="0" lang="en-GB" altLang="ja-JP" sz="1000" smtClean="0">
              <a:solidFill>
                <a:schemeClr val="accent1"/>
              </a:solidFill>
            </a:endParaRPr>
          </a:p>
        </p:txBody>
      </p:sp>
      <p:sp>
        <p:nvSpPr>
          <p:cNvPr id="20483" name="Rectangle 2"/>
          <p:cNvSpPr>
            <a:spLocks noGrp="1" noChangeArrowheads="1"/>
          </p:cNvSpPr>
          <p:nvPr>
            <p:ph type="title"/>
          </p:nvPr>
        </p:nvSpPr>
        <p:spPr/>
        <p:txBody>
          <a:bodyPr/>
          <a:lstStyle/>
          <a:p>
            <a:pPr eaLnBrk="1" hangingPunct="1">
              <a:tabLst>
                <a:tab pos="4127500" algn="l"/>
              </a:tabLst>
            </a:pPr>
            <a:r>
              <a:rPr lang="en-US" altLang="ja-JP" sz="1800" smtClean="0"/>
              <a:t>4</a:t>
            </a:r>
            <a:r>
              <a:rPr lang="ja-JP" altLang="en-US" sz="1800" smtClean="0"/>
              <a:t>　組織の取組</a:t>
            </a:r>
            <a:r>
              <a:rPr lang="en-US" altLang="en-US" sz="1800" smtClean="0"/>
              <a:t/>
            </a:r>
            <a:br>
              <a:rPr lang="en-US" altLang="en-US" sz="1800" smtClean="0"/>
            </a:br>
            <a:r>
              <a:rPr lang="en-US" altLang="ja-JP" sz="1800" smtClean="0"/>
              <a:t>4.1</a:t>
            </a:r>
            <a:r>
              <a:rPr lang="ja-JP" altLang="en-US" sz="1800" smtClean="0"/>
              <a:t>　ワーク･ライフ･バランス等の推進に関する認定等取得状況</a:t>
            </a:r>
          </a:p>
        </p:txBody>
      </p:sp>
      <p:sp>
        <p:nvSpPr>
          <p:cNvPr id="20484" name="Rectangle 3"/>
          <p:cNvSpPr>
            <a:spLocks noGrp="1" noChangeArrowheads="1"/>
          </p:cNvSpPr>
          <p:nvPr>
            <p:ph type="body" idx="1"/>
          </p:nvPr>
        </p:nvSpPr>
        <p:spPr/>
        <p:txBody>
          <a:bodyPr/>
          <a:lstStyle/>
          <a:p>
            <a:pPr eaLnBrk="1" hangingPunct="1"/>
            <a:endParaRPr lang="ja-JP" altLang="en-US" dirty="0" smtClean="0"/>
          </a:p>
        </p:txBody>
      </p:sp>
      <p:sp>
        <p:nvSpPr>
          <p:cNvPr id="20485" name="Rectangle 4"/>
          <p:cNvSpPr>
            <a:spLocks noChangeArrowheads="1"/>
          </p:cNvSpPr>
          <p:nvPr/>
        </p:nvSpPr>
        <p:spPr bwMode="auto">
          <a:xfrm>
            <a:off x="495300" y="692150"/>
            <a:ext cx="863600" cy="649288"/>
          </a:xfrm>
          <a:prstGeom prst="rect">
            <a:avLst/>
          </a:prstGeom>
          <a:solidFill>
            <a:schemeClr val="accent2"/>
          </a:solidFill>
          <a:ln w="6350" algn="ctr">
            <a:solidFill>
              <a:schemeClr val="tx1"/>
            </a:solidFill>
            <a:miter lim="800000"/>
            <a:headEnd/>
            <a:tailEnd type="none" w="lg" len="lg"/>
          </a:ln>
        </p:spPr>
        <p:txBody>
          <a:bodyPr wrap="none" lIns="90000" tIns="46800" rIns="90000" bIns="46800"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50000"/>
              </a:spcBef>
              <a:buClrTx/>
              <a:buFont typeface="Wingdings" panose="05000000000000000000" pitchFamily="2" charset="2"/>
              <a:buNone/>
            </a:pPr>
            <a:r>
              <a:rPr kumimoji="0" lang="ja-JP" altLang="en-US" sz="1400" b="1"/>
              <a:t>記述内容</a:t>
            </a:r>
          </a:p>
        </p:txBody>
      </p:sp>
      <p:sp>
        <p:nvSpPr>
          <p:cNvPr id="20486" name="Rectangle 5"/>
          <p:cNvSpPr>
            <a:spLocks noChangeArrowheads="1"/>
          </p:cNvSpPr>
          <p:nvPr/>
        </p:nvSpPr>
        <p:spPr bwMode="auto">
          <a:xfrm>
            <a:off x="1358900" y="692150"/>
            <a:ext cx="8058150" cy="649288"/>
          </a:xfrm>
          <a:prstGeom prst="rect">
            <a:avLst/>
          </a:prstGeom>
          <a:solidFill>
            <a:schemeClr val="bg1"/>
          </a:solidFill>
          <a:ln w="6350" algn="ctr">
            <a:solidFill>
              <a:schemeClr val="tx1"/>
            </a:solidFill>
            <a:miter lim="800000"/>
            <a:headEnd/>
            <a:tailEnd type="none" w="lg" len="lg"/>
          </a:ln>
        </p:spPr>
        <p:txBody>
          <a:bodyPr lIns="90000" tIns="46800" rIns="90000" bIns="46800" anchor="ctr"/>
          <a:lstStyle>
            <a:lvl1pPr marL="92075" indent="-92075">
              <a:lnSpc>
                <a:spcPct val="104000"/>
              </a:lnSpc>
              <a:spcBef>
                <a:spcPct val="20000"/>
              </a:spcBef>
              <a:buClr>
                <a:schemeClr val="accent1"/>
              </a:buClr>
              <a:buFont typeface="Wingdings" panose="05000000000000000000" pitchFamily="2" charset="2"/>
              <a:buChar char="§"/>
              <a:tabLst>
                <a:tab pos="2247900" algn="l"/>
              </a:tabLst>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tabLst>
                <a:tab pos="2247900" algn="l"/>
              </a:tabLst>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tabLst>
                <a:tab pos="2247900" algn="l"/>
              </a:tabLst>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tabLst>
                <a:tab pos="2247900" algn="l"/>
              </a:tabLst>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tabLst>
                <a:tab pos="2247900" algn="l"/>
              </a:tabLst>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tabLst>
                <a:tab pos="2247900" algn="l"/>
              </a:tabLst>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tabLst>
                <a:tab pos="2247900" algn="l"/>
              </a:tabLst>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tabLst>
                <a:tab pos="2247900" algn="l"/>
              </a:tabLst>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tabLst>
                <a:tab pos="2247900" algn="l"/>
              </a:tabLst>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buClrTx/>
            </a:pPr>
            <a:r>
              <a:rPr kumimoji="0" lang="ja-JP" altLang="en-US" sz="1000"/>
              <a:t>認定等の有無、認定等の名称等に関して記述する。</a:t>
            </a:r>
          </a:p>
        </p:txBody>
      </p:sp>
      <p:sp>
        <p:nvSpPr>
          <p:cNvPr id="20487" name="Rectangle 6"/>
          <p:cNvSpPr>
            <a:spLocks noChangeArrowheads="1"/>
          </p:cNvSpPr>
          <p:nvPr/>
        </p:nvSpPr>
        <p:spPr bwMode="auto">
          <a:xfrm>
            <a:off x="600075" y="1695450"/>
            <a:ext cx="8840788" cy="4570413"/>
          </a:xfrm>
          <a:prstGeom prst="rect">
            <a:avLst/>
          </a:prstGeom>
          <a:solidFill>
            <a:schemeClr val="bg1"/>
          </a:solidFill>
          <a:ln w="9525">
            <a:solidFill>
              <a:schemeClr val="tx1"/>
            </a:solidFill>
            <a:miter lim="800000"/>
            <a:headEnd/>
            <a:tailEnd/>
          </a:ln>
        </p:spPr>
        <p:txBody>
          <a:bodyPr/>
          <a:lstStyle>
            <a:lvl1pPr marL="88900" indent="-88900">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268288">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50000"/>
              </a:spcBef>
              <a:buClrTx/>
              <a:buFont typeface="Wingdings" panose="05000000000000000000" pitchFamily="2" charset="2"/>
              <a:buNone/>
            </a:pPr>
            <a:r>
              <a:rPr kumimoji="0" lang="ja-JP" altLang="en-US" sz="1000" b="1" u="sng" dirty="0"/>
              <a:t>認定等の有無　：　　　　　　有　　・　　無　　　　　　　</a:t>
            </a:r>
            <a:r>
              <a:rPr kumimoji="0" lang="ja-JP" altLang="en-US" sz="1000" b="1" dirty="0"/>
              <a:t>　　　　　　　　</a:t>
            </a:r>
          </a:p>
          <a:p>
            <a:pPr eaLnBrk="1" hangingPunct="1">
              <a:lnSpc>
                <a:spcPct val="100000"/>
              </a:lnSpc>
              <a:spcBef>
                <a:spcPct val="50000"/>
              </a:spcBef>
              <a:buClrTx/>
              <a:buFont typeface="Wingdings" panose="05000000000000000000" pitchFamily="2" charset="2"/>
              <a:buNone/>
            </a:pPr>
            <a:endParaRPr kumimoji="0" lang="ja-JP" altLang="en-US" sz="1000" b="1" u="sng" dirty="0"/>
          </a:p>
          <a:p>
            <a:pPr eaLnBrk="1" hangingPunct="1">
              <a:lnSpc>
                <a:spcPct val="100000"/>
              </a:lnSpc>
              <a:spcBef>
                <a:spcPct val="50000"/>
              </a:spcBef>
              <a:buClrTx/>
              <a:buFont typeface="Wingdings" panose="05000000000000000000" pitchFamily="2" charset="2"/>
              <a:buNone/>
            </a:pPr>
            <a:r>
              <a:rPr kumimoji="0" lang="ja-JP" altLang="en-US" sz="1000" b="1" u="sng" dirty="0"/>
              <a:t>認定等の名称　： 　　　       　　　　　　　　　　　　　　　  （認定段階：                       　　 、計画期間</a:t>
            </a:r>
            <a:r>
              <a:rPr kumimoji="0" lang="ja-JP" altLang="en-US" sz="1000" b="1" u="sng" dirty="0" smtClean="0"/>
              <a:t>：○年</a:t>
            </a:r>
            <a:r>
              <a:rPr kumimoji="0" lang="ja-JP" altLang="en-US" sz="1000" b="1" u="sng" dirty="0"/>
              <a:t>○月○日</a:t>
            </a:r>
            <a:r>
              <a:rPr kumimoji="0" lang="ja-JP" altLang="en-US" sz="1000" b="1" u="sng" dirty="0" smtClean="0"/>
              <a:t>～○年</a:t>
            </a:r>
            <a:r>
              <a:rPr kumimoji="0" lang="ja-JP" altLang="en-US" sz="1000" b="1" u="sng" dirty="0"/>
              <a:t>○月○日 ）</a:t>
            </a:r>
          </a:p>
          <a:p>
            <a:pPr eaLnBrk="1" hangingPunct="1">
              <a:lnSpc>
                <a:spcPct val="100000"/>
              </a:lnSpc>
              <a:spcBef>
                <a:spcPct val="50000"/>
              </a:spcBef>
              <a:buClrTx/>
              <a:buFont typeface="Wingdings" panose="05000000000000000000" pitchFamily="2" charset="2"/>
              <a:buNone/>
            </a:pPr>
            <a:endParaRPr kumimoji="0" lang="ja-JP" altLang="en-US" sz="1000" dirty="0"/>
          </a:p>
          <a:p>
            <a:pPr eaLnBrk="1" hangingPunct="1">
              <a:lnSpc>
                <a:spcPct val="100000"/>
              </a:lnSpc>
              <a:spcBef>
                <a:spcPct val="50000"/>
              </a:spcBef>
              <a:buClrTx/>
              <a:buFont typeface="Wingdings" panose="05000000000000000000" pitchFamily="2" charset="2"/>
              <a:buNone/>
            </a:pPr>
            <a:r>
              <a:rPr kumimoji="0" lang="ja-JP" altLang="en-US" sz="1000" dirty="0"/>
              <a:t>注１　えるぼし認定、</a:t>
            </a:r>
            <a:r>
              <a:rPr kumimoji="0" lang="ja-JP" altLang="en-US" sz="1000" dirty="0" err="1"/>
              <a:t>くるみん</a:t>
            </a:r>
            <a:r>
              <a:rPr kumimoji="0" lang="ja-JP" altLang="en-US" sz="1000" dirty="0"/>
              <a:t>認定、プラチナくるみん認定、ユースエール認定については認定通知書の写しを、女性の職業生活における活躍の推進に関する法律に基づく一般事業主行動計画（策定義務のない事業主（常時雇用する労働者が</a:t>
            </a:r>
            <a:r>
              <a:rPr kumimoji="0" lang="en-US" altLang="ja-JP" sz="1000" dirty="0"/>
              <a:t>300</a:t>
            </a:r>
            <a:r>
              <a:rPr kumimoji="0" lang="ja-JP" altLang="en-US" sz="1000" dirty="0"/>
              <a:t>人以下のもの）が努力義務により届出たものに限る。）については労働局の受付印のある一般事業主行動計画策定届の写しを添付すること。</a:t>
            </a:r>
          </a:p>
          <a:p>
            <a:pPr eaLnBrk="1" hangingPunct="1">
              <a:lnSpc>
                <a:spcPct val="100000"/>
              </a:lnSpc>
              <a:spcBef>
                <a:spcPct val="50000"/>
              </a:spcBef>
              <a:buClrTx/>
              <a:buFont typeface="Wingdings" panose="05000000000000000000" pitchFamily="2" charset="2"/>
              <a:buNone/>
            </a:pPr>
            <a:r>
              <a:rPr kumimoji="0" lang="ja-JP" altLang="en-US" sz="1000" dirty="0"/>
              <a:t>注２　認定段階についてはえるぼし認定の認定段階（１～３）を、計画期間については女性の職業生活における活躍の推進に関する法律及び次世代育成支援対　　　策推進法に基づく一般事業主行動計画に示された計画期間を明記すること。</a:t>
            </a:r>
          </a:p>
          <a:p>
            <a:pPr eaLnBrk="1" hangingPunct="1">
              <a:lnSpc>
                <a:spcPct val="100000"/>
              </a:lnSpc>
              <a:spcBef>
                <a:spcPct val="50000"/>
              </a:spcBef>
              <a:buClrTx/>
              <a:buFont typeface="Wingdings" panose="05000000000000000000" pitchFamily="2" charset="2"/>
              <a:buNone/>
            </a:pPr>
            <a:r>
              <a:rPr kumimoji="0" lang="ja-JP" altLang="en-US" sz="1000" dirty="0"/>
              <a:t>注３　事業者の経営における主たる事業所（本社等）において取得しており、かつ、提案書提出時点において認定等の期間中であるものに限る。</a:t>
            </a:r>
          </a:p>
          <a:p>
            <a:pPr lvl="1" eaLnBrk="1" hangingPunct="1">
              <a:lnSpc>
                <a:spcPct val="100000"/>
              </a:lnSpc>
              <a:spcBef>
                <a:spcPct val="50000"/>
              </a:spcBef>
              <a:buClrTx/>
              <a:buSzTx/>
              <a:buFont typeface="Wingdings" panose="05000000000000000000" pitchFamily="2" charset="2"/>
              <a:buNone/>
            </a:pPr>
            <a:endParaRPr kumimoji="0" lang="ja-JP" altLang="en-US" sz="1000" dirty="0"/>
          </a:p>
          <a:p>
            <a:pPr>
              <a:lnSpc>
                <a:spcPct val="100000"/>
              </a:lnSpc>
              <a:spcBef>
                <a:spcPct val="10000"/>
              </a:spcBef>
              <a:buClrTx/>
              <a:buFont typeface="Wingdings" panose="05000000000000000000" pitchFamily="2" charset="2"/>
              <a:buNone/>
            </a:pPr>
            <a:endParaRPr kumimoji="0" lang="ja-JP" altLang="en-US" sz="1000" dirty="0"/>
          </a:p>
          <a:p>
            <a:pPr>
              <a:lnSpc>
                <a:spcPct val="100000"/>
              </a:lnSpc>
              <a:spcBef>
                <a:spcPct val="10000"/>
              </a:spcBef>
              <a:buClrTx/>
              <a:buFont typeface="Wingdings" panose="05000000000000000000" pitchFamily="2" charset="2"/>
              <a:buNone/>
            </a:pPr>
            <a:endParaRPr kumimoji="0" lang="ja-JP" altLang="en-US" sz="1000" dirty="0"/>
          </a:p>
        </p:txBody>
      </p:sp>
      <p:sp>
        <p:nvSpPr>
          <p:cNvPr id="20489" name="AutoShape 6"/>
          <p:cNvSpPr>
            <a:spLocks noChangeArrowheads="1"/>
          </p:cNvSpPr>
          <p:nvPr/>
        </p:nvSpPr>
        <p:spPr bwMode="auto">
          <a:xfrm>
            <a:off x="927100" y="3860800"/>
            <a:ext cx="8274050" cy="2232025"/>
          </a:xfrm>
          <a:prstGeom prst="octagon">
            <a:avLst>
              <a:gd name="adj" fmla="val 29287"/>
            </a:avLst>
          </a:prstGeom>
          <a:solidFill>
            <a:schemeClr val="bg1"/>
          </a:solidFill>
          <a:ln w="19050">
            <a:solidFill>
              <a:schemeClr val="tx1"/>
            </a:solidFill>
            <a:miter lim="800000"/>
            <a:headEnd/>
            <a:tailEnd/>
          </a:ln>
          <a:effectLst>
            <a:outerShdw dist="107763" dir="2700000" algn="ctr" rotWithShape="0">
              <a:schemeClr val="bg2">
                <a:alpha val="50000"/>
              </a:schemeClr>
            </a:outerShdw>
          </a:effectLst>
        </p:spPr>
        <p:txBody>
          <a:bodyPr anchor="ct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marL="268288" eaLnBrk="1" hangingPunct="1">
              <a:lnSpc>
                <a:spcPct val="100000"/>
              </a:lnSpc>
              <a:spcBef>
                <a:spcPct val="10000"/>
              </a:spcBef>
              <a:buClrTx/>
              <a:buFontTx/>
              <a:buNone/>
            </a:pPr>
            <a:r>
              <a:rPr kumimoji="0" lang="en-US" altLang="ja-JP" sz="1000" dirty="0" smtClean="0"/>
              <a:t>【</a:t>
            </a:r>
            <a:r>
              <a:rPr kumimoji="0" lang="ja-JP" altLang="en-US" sz="1000" dirty="0" smtClean="0"/>
              <a:t>加点評価の観点</a:t>
            </a:r>
            <a:r>
              <a:rPr kumimoji="0" lang="en-US" altLang="ja-JP" sz="1000" dirty="0" smtClean="0"/>
              <a:t>】</a:t>
            </a:r>
            <a:endParaRPr kumimoji="0" lang="en-US" altLang="ja-JP" sz="1000" dirty="0"/>
          </a:p>
          <a:p>
            <a:pPr marL="268288" eaLnBrk="1" hangingPunct="1">
              <a:lnSpc>
                <a:spcPct val="100000"/>
              </a:lnSpc>
              <a:spcBef>
                <a:spcPct val="10000"/>
              </a:spcBef>
              <a:buClrTx/>
              <a:buFontTx/>
              <a:buNone/>
            </a:pPr>
            <a:r>
              <a:rPr kumimoji="0" lang="ja-JP" altLang="en-US" sz="1000" dirty="0"/>
              <a:t>●女性活躍推進法に基づく認定等（えるぼし認定等）</a:t>
            </a:r>
          </a:p>
          <a:p>
            <a:pPr marL="268288" eaLnBrk="1" hangingPunct="1">
              <a:lnSpc>
                <a:spcPct val="100000"/>
              </a:lnSpc>
              <a:spcBef>
                <a:spcPct val="10000"/>
              </a:spcBef>
              <a:buClrTx/>
              <a:buFontTx/>
              <a:buNone/>
            </a:pPr>
            <a:r>
              <a:rPr kumimoji="0" lang="ja-JP" altLang="en-US" sz="1000" dirty="0"/>
              <a:t>＜</a:t>
            </a:r>
            <a:r>
              <a:rPr kumimoji="0" lang="en-US" altLang="ja-JP" sz="1000" dirty="0"/>
              <a:t>1</a:t>
            </a:r>
            <a:r>
              <a:rPr kumimoji="0" lang="ja-JP" altLang="en-US" sz="1000" dirty="0"/>
              <a:t>段階目（</a:t>
            </a:r>
            <a:r>
              <a:rPr kumimoji="0" lang="en-US" altLang="ja-JP" sz="1000" dirty="0"/>
              <a:t>※1</a:t>
            </a:r>
            <a:r>
              <a:rPr kumimoji="0" lang="ja-JP" altLang="en-US" sz="1000" dirty="0"/>
              <a:t>）  </a:t>
            </a:r>
            <a:r>
              <a:rPr kumimoji="0" lang="en-US" altLang="ja-JP" sz="1000" dirty="0"/>
              <a:t>20</a:t>
            </a:r>
            <a:r>
              <a:rPr kumimoji="0" lang="ja-JP" altLang="en-US" sz="1000" dirty="0"/>
              <a:t>点＞、＜</a:t>
            </a:r>
            <a:r>
              <a:rPr kumimoji="0" lang="en-US" altLang="ja-JP" sz="1000" dirty="0"/>
              <a:t>2</a:t>
            </a:r>
            <a:r>
              <a:rPr kumimoji="0" lang="ja-JP" altLang="en-US" sz="1000" dirty="0"/>
              <a:t>段階目（</a:t>
            </a:r>
            <a:r>
              <a:rPr kumimoji="0" lang="en-US" altLang="ja-JP" sz="1000" dirty="0"/>
              <a:t>※1</a:t>
            </a:r>
            <a:r>
              <a:rPr kumimoji="0" lang="ja-JP" altLang="en-US" sz="1000" dirty="0"/>
              <a:t>）  </a:t>
            </a:r>
            <a:r>
              <a:rPr kumimoji="0" lang="en-US" altLang="ja-JP" sz="1000" dirty="0"/>
              <a:t>40</a:t>
            </a:r>
            <a:r>
              <a:rPr kumimoji="0" lang="ja-JP" altLang="en-US" sz="1000" dirty="0"/>
              <a:t>点＞、＜</a:t>
            </a:r>
            <a:r>
              <a:rPr kumimoji="0" lang="en-US" altLang="ja-JP" sz="1000" dirty="0"/>
              <a:t>3</a:t>
            </a:r>
            <a:r>
              <a:rPr kumimoji="0" lang="ja-JP" altLang="en-US" sz="1000" dirty="0"/>
              <a:t>段階目 </a:t>
            </a:r>
            <a:r>
              <a:rPr kumimoji="0" lang="en-US" altLang="ja-JP" sz="1000" dirty="0"/>
              <a:t>50</a:t>
            </a:r>
            <a:r>
              <a:rPr kumimoji="0" lang="ja-JP" altLang="en-US" sz="1000" dirty="0"/>
              <a:t>点＞、＜行動計画（</a:t>
            </a:r>
            <a:r>
              <a:rPr kumimoji="0" lang="en-US" altLang="ja-JP" sz="1000" dirty="0"/>
              <a:t>※2</a:t>
            </a:r>
            <a:r>
              <a:rPr kumimoji="0" lang="ja-JP" altLang="en-US" sz="1000" dirty="0"/>
              <a:t>） </a:t>
            </a:r>
            <a:r>
              <a:rPr kumimoji="0" lang="en-US" altLang="ja-JP" sz="1000" dirty="0"/>
              <a:t>10</a:t>
            </a:r>
            <a:r>
              <a:rPr kumimoji="0" lang="ja-JP" altLang="en-US" sz="1000" dirty="0"/>
              <a:t>点＞</a:t>
            </a:r>
          </a:p>
          <a:p>
            <a:pPr marL="538163" indent="-269875" eaLnBrk="1" hangingPunct="1">
              <a:lnSpc>
                <a:spcPct val="100000"/>
              </a:lnSpc>
              <a:spcBef>
                <a:spcPct val="10000"/>
              </a:spcBef>
              <a:buClrTx/>
              <a:buNone/>
            </a:pPr>
            <a:r>
              <a:rPr kumimoji="0" lang="en-US" altLang="ja-JP" sz="1000" dirty="0"/>
              <a:t>※1</a:t>
            </a:r>
            <a:r>
              <a:rPr kumimoji="0" lang="ja-JP" altLang="en-US" sz="1000" dirty="0"/>
              <a:t>　女性活躍推進法に基づく一般事業主行動計画等に関する省令第</a:t>
            </a:r>
            <a:r>
              <a:rPr kumimoji="0" lang="en-US" altLang="ja-JP" sz="1000" dirty="0"/>
              <a:t>8</a:t>
            </a:r>
            <a:r>
              <a:rPr kumimoji="0" lang="ja-JP" altLang="en-US" sz="1000" dirty="0"/>
              <a:t>条第</a:t>
            </a:r>
            <a:r>
              <a:rPr kumimoji="0" lang="en-US" altLang="ja-JP" sz="1000" dirty="0"/>
              <a:t>1</a:t>
            </a:r>
            <a:r>
              <a:rPr kumimoji="0" lang="ja-JP" altLang="en-US" sz="1000" dirty="0"/>
              <a:t>項第</a:t>
            </a:r>
            <a:r>
              <a:rPr kumimoji="0" lang="en-US" altLang="ja-JP" sz="1000" dirty="0"/>
              <a:t>1</a:t>
            </a:r>
            <a:r>
              <a:rPr kumimoji="0" lang="ja-JP" altLang="en-US" sz="1000" dirty="0"/>
              <a:t>号イの項目のうち、労働時間等の働き方に係る基準は必ず満たすことが必要。</a:t>
            </a:r>
          </a:p>
          <a:p>
            <a:pPr marL="538163" indent="-269875" eaLnBrk="1" hangingPunct="1">
              <a:lnSpc>
                <a:spcPct val="100000"/>
              </a:lnSpc>
              <a:spcBef>
                <a:spcPct val="10000"/>
              </a:spcBef>
              <a:buClrTx/>
              <a:buFontTx/>
              <a:buNone/>
            </a:pPr>
            <a:r>
              <a:rPr kumimoji="0" lang="en-US" altLang="ja-JP" sz="1000" dirty="0"/>
              <a:t>※2</a:t>
            </a:r>
            <a:r>
              <a:rPr kumimoji="0" lang="ja-JP" altLang="en-US" sz="1000" dirty="0"/>
              <a:t>　女性活躍推進法に基づく一般事業主行動計画の策定義務がない事業主（常時雇用する労働者の数が</a:t>
            </a:r>
            <a:r>
              <a:rPr kumimoji="0" lang="en-US" altLang="ja-JP" sz="1000" dirty="0"/>
              <a:t>300</a:t>
            </a:r>
            <a:r>
              <a:rPr kumimoji="0" lang="ja-JP" altLang="en-US" sz="1000" dirty="0"/>
              <a:t>人以下のもの）が努力義務により提出し、提案書提出時点で計画期間が満了していないものに限る。</a:t>
            </a:r>
          </a:p>
          <a:p>
            <a:pPr marL="268288" eaLnBrk="1" hangingPunct="1">
              <a:lnSpc>
                <a:spcPct val="100000"/>
              </a:lnSpc>
              <a:spcBef>
                <a:spcPct val="10000"/>
              </a:spcBef>
              <a:buClrTx/>
              <a:buFontTx/>
              <a:buNone/>
            </a:pPr>
            <a:endParaRPr kumimoji="0" lang="ja-JP" altLang="en-US" sz="1000" dirty="0"/>
          </a:p>
          <a:p>
            <a:pPr marL="268288" eaLnBrk="1" hangingPunct="1">
              <a:lnSpc>
                <a:spcPct val="100000"/>
              </a:lnSpc>
              <a:spcBef>
                <a:spcPct val="10000"/>
              </a:spcBef>
              <a:buClrTx/>
              <a:buFontTx/>
              <a:buNone/>
            </a:pPr>
            <a:r>
              <a:rPr kumimoji="0" lang="ja-JP" altLang="en-US" sz="1000" dirty="0"/>
              <a:t>●次世代法に基づく認定（くるみん認定・プラチナくるみん認定）</a:t>
            </a:r>
          </a:p>
          <a:p>
            <a:pPr marL="268288" eaLnBrk="1" hangingPunct="1">
              <a:lnSpc>
                <a:spcPct val="100000"/>
              </a:lnSpc>
              <a:spcBef>
                <a:spcPct val="10000"/>
              </a:spcBef>
              <a:buClrTx/>
              <a:buFontTx/>
              <a:buNone/>
            </a:pPr>
            <a:r>
              <a:rPr kumimoji="0" lang="ja-JP" altLang="en-US" sz="1000" dirty="0"/>
              <a:t>＜</a:t>
            </a:r>
            <a:r>
              <a:rPr kumimoji="0" lang="ja-JP" altLang="en-US" sz="1000" dirty="0" err="1"/>
              <a:t>くるみん</a:t>
            </a:r>
            <a:r>
              <a:rPr kumimoji="0" lang="ja-JP" altLang="en-US" sz="1000" dirty="0"/>
              <a:t>認定 </a:t>
            </a:r>
            <a:r>
              <a:rPr kumimoji="0" lang="en-US" altLang="ja-JP" sz="1000" dirty="0"/>
              <a:t>20</a:t>
            </a:r>
            <a:r>
              <a:rPr kumimoji="0" lang="ja-JP" altLang="en-US" sz="1000" dirty="0"/>
              <a:t>点＞、＜プラチナ</a:t>
            </a:r>
            <a:r>
              <a:rPr kumimoji="0" lang="ja-JP" altLang="en-US" sz="1000" dirty="0" err="1"/>
              <a:t>くるみん</a:t>
            </a:r>
            <a:r>
              <a:rPr kumimoji="0" lang="ja-JP" altLang="en-US" sz="1000" dirty="0"/>
              <a:t>認定 </a:t>
            </a:r>
            <a:r>
              <a:rPr kumimoji="0" lang="en-US" altLang="ja-JP" sz="1000" dirty="0"/>
              <a:t>40</a:t>
            </a:r>
            <a:r>
              <a:rPr kumimoji="0" lang="ja-JP" altLang="en-US" sz="1000" dirty="0"/>
              <a:t>点</a:t>
            </a:r>
            <a:r>
              <a:rPr kumimoji="0" lang="ja-JP" altLang="en-US" sz="1000" dirty="0" smtClean="0"/>
              <a:t>＞</a:t>
            </a:r>
            <a:endParaRPr kumimoji="0" lang="ja-JP" altLang="en-US" sz="1000" dirty="0"/>
          </a:p>
          <a:p>
            <a:pPr marL="268288" eaLnBrk="1" hangingPunct="1">
              <a:lnSpc>
                <a:spcPct val="100000"/>
              </a:lnSpc>
              <a:spcBef>
                <a:spcPct val="10000"/>
              </a:spcBef>
              <a:buClrTx/>
              <a:buFontTx/>
              <a:buNone/>
            </a:pPr>
            <a:r>
              <a:rPr kumimoji="0" lang="ja-JP" altLang="en-US" sz="1000" dirty="0"/>
              <a:t>●若者雇用推進法に基づく認定（ユースエール認定）</a:t>
            </a:r>
          </a:p>
          <a:p>
            <a:pPr marL="268288" eaLnBrk="1" hangingPunct="1">
              <a:lnSpc>
                <a:spcPct val="100000"/>
              </a:lnSpc>
              <a:spcBef>
                <a:spcPct val="10000"/>
              </a:spcBef>
              <a:buClrTx/>
              <a:buFontTx/>
              <a:buNone/>
            </a:pPr>
            <a:r>
              <a:rPr kumimoji="0" lang="ja-JP" altLang="en-US" sz="1000" dirty="0"/>
              <a:t>＜ </a:t>
            </a:r>
            <a:r>
              <a:rPr kumimoji="0" lang="en-US" altLang="ja-JP" sz="1000" dirty="0"/>
              <a:t>40</a:t>
            </a:r>
            <a:r>
              <a:rPr kumimoji="0" lang="ja-JP" altLang="en-US" sz="1000" dirty="0"/>
              <a:t>点＞　　　</a:t>
            </a:r>
          </a:p>
          <a:p>
            <a:pPr marL="268288" eaLnBrk="1" hangingPunct="1">
              <a:lnSpc>
                <a:spcPct val="100000"/>
              </a:lnSpc>
              <a:spcBef>
                <a:spcPct val="10000"/>
              </a:spcBef>
              <a:buClrTx/>
              <a:buFontTx/>
              <a:buNone/>
            </a:pPr>
            <a:r>
              <a:rPr kumimoji="0" lang="ja-JP" altLang="en-US" sz="1000" dirty="0"/>
              <a:t>（注） 複数の認定等に該当する場合は、最も得点が高い区分により加点を行うものとする</a:t>
            </a:r>
            <a:r>
              <a:rPr kumimoji="0" lang="ja-JP" altLang="en-US" sz="1000" dirty="0" smtClean="0"/>
              <a:t>。</a:t>
            </a:r>
            <a:endParaRPr kumimoji="0" lang="ja-JP" altLang="en-US" sz="1000" dirty="0"/>
          </a:p>
        </p:txBody>
      </p:sp>
      <p:sp>
        <p:nvSpPr>
          <p:cNvPr id="10" name="Text Box 9"/>
          <p:cNvSpPr txBox="1">
            <a:spLocks noChangeArrowheads="1"/>
          </p:cNvSpPr>
          <p:nvPr/>
        </p:nvSpPr>
        <p:spPr bwMode="auto">
          <a:xfrm>
            <a:off x="6753200" y="44624"/>
            <a:ext cx="3024187"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type="none" w="lg" len="lg"/>
              </a14:hiddenLine>
            </a:ext>
          </a:extLst>
        </p:spPr>
        <p:txBody>
          <a:bodyPr lIns="90000" tIns="46800" rIns="90000" bIns="46800">
            <a:spAutoFit/>
          </a:bodyPr>
          <a:lstStyle>
            <a:lvl1pPr>
              <a:lnSpc>
                <a:spcPct val="104000"/>
              </a:lnSpc>
              <a:spcBef>
                <a:spcPct val="20000"/>
              </a:spcBef>
              <a:buClr>
                <a:schemeClr val="accent1"/>
              </a:buClr>
              <a:buFont typeface="Wingdings" panose="05000000000000000000" pitchFamily="2" charset="2"/>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104000"/>
              </a:lnSpc>
              <a:spcBef>
                <a:spcPct val="20000"/>
              </a:spcBef>
              <a:buClr>
                <a:schemeClr val="accent1"/>
              </a:buClr>
              <a:buSzPct val="70000"/>
              <a:buFont typeface="Wingdings" panose="05000000000000000000" pitchFamily="2" charset="2"/>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104000"/>
              </a:lnSpc>
              <a:spcBef>
                <a:spcPct val="20000"/>
              </a:spcBef>
              <a:buClr>
                <a:schemeClr val="accent1"/>
              </a:buClr>
              <a:buFont typeface="Wingdings" panose="05000000000000000000" pitchFamily="2" charset="2"/>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nSpc>
                <a:spcPct val="104000"/>
              </a:lnSpc>
              <a:spcBef>
                <a:spcPct val="20000"/>
              </a:spcBef>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r" eaLnBrk="1" hangingPunct="1">
              <a:lnSpc>
                <a:spcPct val="100000"/>
              </a:lnSpc>
              <a:spcBef>
                <a:spcPct val="50000"/>
              </a:spcBef>
              <a:buClrTx/>
              <a:buFont typeface="Wingdings" panose="05000000000000000000" pitchFamily="2" charset="2"/>
              <a:buNone/>
            </a:pPr>
            <a:r>
              <a:rPr kumimoji="0" lang="en-US" altLang="ja-JP" b="1" dirty="0" smtClean="0"/>
              <a:t>6.1 </a:t>
            </a:r>
            <a:r>
              <a:rPr kumimoji="0" lang="en-US" altLang="ja-JP" b="1" dirty="0"/>
              <a:t>(</a:t>
            </a:r>
            <a:r>
              <a:rPr kumimoji="0" lang="ja-JP" altLang="en-US" b="1" dirty="0"/>
              <a:t>別紙</a:t>
            </a:r>
            <a:r>
              <a:rPr kumimoji="0" lang="en-US" altLang="ja-JP" b="1" dirty="0"/>
              <a:t>1) </a:t>
            </a:r>
            <a:r>
              <a:rPr kumimoji="0" lang="ja-JP" altLang="en-US" b="1" dirty="0" smtClean="0"/>
              <a:t>提案書ひな形</a:t>
            </a:r>
            <a:endParaRPr kumimoji="0" lang="ja-JP" altLang="en-US" b="1"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3_BCS Template White Background">
  <a:themeElements>
    <a:clrScheme name="3_BCS Template White Background 1">
      <a:dk1>
        <a:srgbClr val="000000"/>
      </a:dk1>
      <a:lt1>
        <a:srgbClr val="FFFFFF"/>
      </a:lt1>
      <a:dk2>
        <a:srgbClr val="061DC8"/>
      </a:dk2>
      <a:lt2>
        <a:srgbClr val="727272"/>
      </a:lt2>
      <a:accent1>
        <a:srgbClr val="7889FB"/>
      </a:accent1>
      <a:accent2>
        <a:srgbClr val="C7CDFD"/>
      </a:accent2>
      <a:accent3>
        <a:srgbClr val="FFFFFF"/>
      </a:accent3>
      <a:accent4>
        <a:srgbClr val="000000"/>
      </a:accent4>
      <a:accent5>
        <a:srgbClr val="BEC4FD"/>
      </a:accent5>
      <a:accent6>
        <a:srgbClr val="B4BAE5"/>
      </a:accent6>
      <a:hlink>
        <a:srgbClr val="669900"/>
      </a:hlink>
      <a:folHlink>
        <a:srgbClr val="8CC800"/>
      </a:folHlink>
    </a:clrScheme>
    <a:fontScheme name="3_BCS Template White Background">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9050">
          <a:solidFill>
            <a:schemeClr val="tx1"/>
          </a:solidFill>
          <a:miter lim="800000"/>
          <a:headEnd/>
          <a:tailEnd/>
        </a:ln>
        <a:effectLst>
          <a:outerShdw dist="107763" dir="2700000" algn="ctr" rotWithShape="0">
            <a:schemeClr val="bg2">
              <a:alpha val="50000"/>
            </a:schemeClr>
          </a:outerShdw>
        </a:effectLst>
      </a:spPr>
      <a:bodyPr anchor="ctr"/>
      <a:lstStyle>
        <a:defPPr algn="l">
          <a:spcBef>
            <a:spcPct val="10000"/>
          </a:spcBef>
          <a:buFontTx/>
          <a:buNone/>
          <a:defRPr sz="1000" dirty="0"/>
        </a:defPPr>
      </a:lstStyle>
    </a:spDef>
    <a:lnDef>
      <a:spPr bwMode="auto">
        <a:xfrm>
          <a:off x="0" y="0"/>
          <a:ext cx="1" cy="1"/>
        </a:xfrm>
        <a:custGeom>
          <a:avLst/>
          <a:gdLst/>
          <a:ahLst/>
          <a:cxnLst/>
          <a:rect l="0" t="0" r="0" b="0"/>
          <a:pathLst/>
        </a:custGeom>
        <a:solidFill>
          <a:schemeClr val="bg1"/>
        </a:solidFill>
        <a:ln w="6350" cap="flat" cmpd="sng" algn="ctr">
          <a:solidFill>
            <a:schemeClr val="tx1"/>
          </a:solidFill>
          <a:prstDash val="solid"/>
          <a:round/>
          <a:headEnd type="none" w="med" len="med"/>
          <a:tailEnd type="none" w="lg" len="lg"/>
        </a:ln>
        <a:effec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 typeface="Wingdings" pitchFamily="2" charset="2"/>
          <a:buNone/>
          <a:tabLst/>
          <a:defRPr kumimoji="0" lang="en-US" sz="1800" b="0" i="0" u="none" strike="noStrike" cap="none" normalizeH="0" baseline="0" smtClean="0">
            <a:ln>
              <a:noFill/>
            </a:ln>
            <a:solidFill>
              <a:schemeClr val="tx1"/>
            </a:solidFill>
            <a:effectLst/>
            <a:latin typeface="Arial" charset="0"/>
            <a:ea typeface="ＭＳ Ｐゴシック" pitchFamily="50" charset="-128"/>
            <a:cs typeface="Arial" charset="0"/>
          </a:defRPr>
        </a:defPPr>
      </a:lstStyle>
    </a:lnDef>
  </a:objectDefaults>
  <a:extraClrSchemeLst>
    <a:extraClrScheme>
      <a:clrScheme name="3_BCS Template White Background 1">
        <a:dk1>
          <a:srgbClr val="000000"/>
        </a:dk1>
        <a:lt1>
          <a:srgbClr val="FFFFFF"/>
        </a:lt1>
        <a:dk2>
          <a:srgbClr val="061DC8"/>
        </a:dk2>
        <a:lt2>
          <a:srgbClr val="727272"/>
        </a:lt2>
        <a:accent1>
          <a:srgbClr val="7889FB"/>
        </a:accent1>
        <a:accent2>
          <a:srgbClr val="C7CDFD"/>
        </a:accent2>
        <a:accent3>
          <a:srgbClr val="FFFFFF"/>
        </a:accent3>
        <a:accent4>
          <a:srgbClr val="000000"/>
        </a:accent4>
        <a:accent5>
          <a:srgbClr val="BEC4FD"/>
        </a:accent5>
        <a:accent6>
          <a:srgbClr val="B4BAE5"/>
        </a:accent6>
        <a:hlink>
          <a:srgbClr val="669900"/>
        </a:hlink>
        <a:folHlink>
          <a:srgbClr val="8CC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1327</Words>
  <Application>Microsoft Office PowerPoint</Application>
  <PresentationFormat>A4 210 x 297 mm</PresentationFormat>
  <Paragraphs>293</Paragraphs>
  <Slides>13</Slides>
  <Notes>13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ＭＳ Ｐゴシック</vt:lpstr>
      <vt:lpstr>SimSun</vt:lpstr>
      <vt:lpstr>Arial</vt:lpstr>
      <vt:lpstr>Wingdings</vt:lpstr>
      <vt:lpstr>3_BCS Template White Background</vt:lpstr>
      <vt:lpstr>PowerPoint プレゼンテーション</vt:lpstr>
      <vt:lpstr>１　業務の実施方針 1.1　業務内容の妥当性、独自性</vt:lpstr>
      <vt:lpstr>１　業務の実施方針 1.2　業務実施方法の妥当性、独創性</vt:lpstr>
      <vt:lpstr>１　業務の実施方針 1.3　作業計画の妥当性、効率性</vt:lpstr>
      <vt:lpstr>2　事業実施体制 2.1　組織の工程管理支援業務の経験</vt:lpstr>
      <vt:lpstr>2　事業実施体制 2.2　組織の業務実施能力</vt:lpstr>
      <vt:lpstr>2　事業実施体制 2.3　事業遂行のための経営基盤･管理体制･技術基盤</vt:lpstr>
      <vt:lpstr>3　事業従事予定者の能力 3.1　事業従事予定者の工程管理支援業務に関する専門知識・適格性</vt:lpstr>
      <vt:lpstr>4　組織の取組 4.1　ワーク･ライフ･バランス等の推進に関する認定等取得状況</vt:lpstr>
      <vt:lpstr>【5.　添付資料】 5.1　組織の概要、事業内容等</vt:lpstr>
      <vt:lpstr>【5.　添付資料】 5.2　用語解説等の補足説明</vt:lpstr>
      <vt:lpstr>【5.　添付資料】 5.3　事業実施に係る工数</vt:lpstr>
      <vt:lpstr>【5.　添付資料】 5.4　情報セキュリティの確保</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2021-01-28T02:28:07Z</dcterms:created>
  <dcterms:modified xsi:type="dcterms:W3CDTF">2021-02-01T12:03:02Z</dcterms:modified>
</cp:coreProperties>
</file>